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95" d="100"/>
          <a:sy n="95" d="100"/>
        </p:scale>
        <p:origin x="84"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04FD710-CD30-1D98-3598-6223BF56171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45059" name="Rectangle 3">
            <a:extLst>
              <a:ext uri="{FF2B5EF4-FFF2-40B4-BE49-F238E27FC236}">
                <a16:creationId xmlns:a16="http://schemas.microsoft.com/office/drawing/2014/main" id="{72BD3E4F-2FF4-98D9-1169-41230478C91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45060" name="Rectangle 4">
            <a:extLst>
              <a:ext uri="{FF2B5EF4-FFF2-40B4-BE49-F238E27FC236}">
                <a16:creationId xmlns:a16="http://schemas.microsoft.com/office/drawing/2014/main" id="{4E4FC590-5CCB-CCEF-C02D-5EF478DB11E7}"/>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a:extLst>
              <a:ext uri="{FF2B5EF4-FFF2-40B4-BE49-F238E27FC236}">
                <a16:creationId xmlns:a16="http://schemas.microsoft.com/office/drawing/2014/main" id="{9DE6B894-D23E-BAE0-5ED9-92DBAAC86AD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5062" name="Rectangle 6">
            <a:extLst>
              <a:ext uri="{FF2B5EF4-FFF2-40B4-BE49-F238E27FC236}">
                <a16:creationId xmlns:a16="http://schemas.microsoft.com/office/drawing/2014/main" id="{23C2C228-E476-1923-4426-0165259ABD5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45063" name="Rectangle 7">
            <a:extLst>
              <a:ext uri="{FF2B5EF4-FFF2-40B4-BE49-F238E27FC236}">
                <a16:creationId xmlns:a16="http://schemas.microsoft.com/office/drawing/2014/main" id="{68CFEC53-8E0C-42BD-232C-8235CDBC2BF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8E74C02-A0D5-4A3B-81D3-DCA853601311}"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A753823-0111-9D6B-79CB-6D8FEFE54FED}"/>
              </a:ext>
            </a:extLst>
          </p:cNvPr>
          <p:cNvSpPr>
            <a:spLocks noGrp="1" noChangeArrowheads="1"/>
          </p:cNvSpPr>
          <p:nvPr>
            <p:ph type="sldNum" sz="quarter" idx="5"/>
          </p:nvPr>
        </p:nvSpPr>
        <p:spPr>
          <a:ln/>
        </p:spPr>
        <p:txBody>
          <a:bodyPr/>
          <a:lstStyle/>
          <a:p>
            <a:fld id="{3B9DE54A-9ACD-44B7-BB59-D79E579C6886}" type="slidenum">
              <a:rPr lang="en-GB" altLang="en-US"/>
              <a:pPr/>
              <a:t>1</a:t>
            </a:fld>
            <a:endParaRPr lang="en-GB" altLang="en-US"/>
          </a:p>
        </p:txBody>
      </p:sp>
      <p:sp>
        <p:nvSpPr>
          <p:cNvPr id="46082" name="Rectangle 2">
            <a:extLst>
              <a:ext uri="{FF2B5EF4-FFF2-40B4-BE49-F238E27FC236}">
                <a16:creationId xmlns:a16="http://schemas.microsoft.com/office/drawing/2014/main" id="{EAA03652-6727-0FBD-0C36-0DBB8705D034}"/>
              </a:ext>
            </a:extLst>
          </p:cNvPr>
          <p:cNvSpPr>
            <a:spLocks noRot="1" noChangeArrowheads="1" noTextEdit="1"/>
          </p:cNvSpPr>
          <p:nvPr>
            <p:ph type="sldImg"/>
          </p:nvPr>
        </p:nvSpPr>
        <p:spPr>
          <a:ln/>
        </p:spPr>
      </p:sp>
      <p:sp>
        <p:nvSpPr>
          <p:cNvPr id="46083" name="Rectangle 3">
            <a:extLst>
              <a:ext uri="{FF2B5EF4-FFF2-40B4-BE49-F238E27FC236}">
                <a16:creationId xmlns:a16="http://schemas.microsoft.com/office/drawing/2014/main" id="{5C077D95-94D3-804F-B08C-461551FE4F8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270C8A6-4FAB-D51E-046E-A678996F5EE4}"/>
              </a:ext>
            </a:extLst>
          </p:cNvPr>
          <p:cNvSpPr>
            <a:spLocks noGrp="1" noChangeArrowheads="1"/>
          </p:cNvSpPr>
          <p:nvPr>
            <p:ph type="sldNum" sz="quarter" idx="5"/>
          </p:nvPr>
        </p:nvSpPr>
        <p:spPr>
          <a:ln/>
        </p:spPr>
        <p:txBody>
          <a:bodyPr/>
          <a:lstStyle/>
          <a:p>
            <a:fld id="{3074BE19-7641-4690-87CD-DDD97BA269A5}" type="slidenum">
              <a:rPr lang="en-GB" altLang="en-US"/>
              <a:pPr/>
              <a:t>10</a:t>
            </a:fld>
            <a:endParaRPr lang="en-GB" altLang="en-US"/>
          </a:p>
        </p:txBody>
      </p:sp>
      <p:sp>
        <p:nvSpPr>
          <p:cNvPr id="55298" name="Rectangle 2">
            <a:extLst>
              <a:ext uri="{FF2B5EF4-FFF2-40B4-BE49-F238E27FC236}">
                <a16:creationId xmlns:a16="http://schemas.microsoft.com/office/drawing/2014/main" id="{665C0F72-369C-1F52-45B3-83381BEAEF07}"/>
              </a:ext>
            </a:extLst>
          </p:cNvPr>
          <p:cNvSpPr>
            <a:spLocks noRot="1" noChangeArrowheads="1" noTextEdit="1"/>
          </p:cNvSpPr>
          <p:nvPr>
            <p:ph type="sldImg"/>
          </p:nvPr>
        </p:nvSpPr>
        <p:spPr>
          <a:ln/>
        </p:spPr>
      </p:sp>
      <p:sp>
        <p:nvSpPr>
          <p:cNvPr id="55299" name="Rectangle 3">
            <a:extLst>
              <a:ext uri="{FF2B5EF4-FFF2-40B4-BE49-F238E27FC236}">
                <a16:creationId xmlns:a16="http://schemas.microsoft.com/office/drawing/2014/main" id="{265D2504-5400-07D8-3E86-4C5B12A3AE3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9272E09-4C0A-EE23-ED2E-AC29EE34A155}"/>
              </a:ext>
            </a:extLst>
          </p:cNvPr>
          <p:cNvSpPr>
            <a:spLocks noGrp="1" noChangeArrowheads="1"/>
          </p:cNvSpPr>
          <p:nvPr>
            <p:ph type="sldNum" sz="quarter" idx="5"/>
          </p:nvPr>
        </p:nvSpPr>
        <p:spPr>
          <a:ln/>
        </p:spPr>
        <p:txBody>
          <a:bodyPr/>
          <a:lstStyle/>
          <a:p>
            <a:fld id="{298425D9-99BC-47B2-B28D-E6809C48E4EC}" type="slidenum">
              <a:rPr lang="en-GB" altLang="en-US"/>
              <a:pPr/>
              <a:t>11</a:t>
            </a:fld>
            <a:endParaRPr lang="en-GB" altLang="en-US"/>
          </a:p>
        </p:txBody>
      </p:sp>
      <p:sp>
        <p:nvSpPr>
          <p:cNvPr id="56322" name="Rectangle 2">
            <a:extLst>
              <a:ext uri="{FF2B5EF4-FFF2-40B4-BE49-F238E27FC236}">
                <a16:creationId xmlns:a16="http://schemas.microsoft.com/office/drawing/2014/main" id="{0A0C2C8A-D732-07FA-04BD-5067276B1985}"/>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4133E03F-D971-25F6-0627-BF12615E66E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0380481-3BCC-5129-1B88-E420B64A87E8}"/>
              </a:ext>
            </a:extLst>
          </p:cNvPr>
          <p:cNvSpPr>
            <a:spLocks noGrp="1" noChangeArrowheads="1"/>
          </p:cNvSpPr>
          <p:nvPr>
            <p:ph type="sldNum" sz="quarter" idx="5"/>
          </p:nvPr>
        </p:nvSpPr>
        <p:spPr>
          <a:ln/>
        </p:spPr>
        <p:txBody>
          <a:bodyPr/>
          <a:lstStyle/>
          <a:p>
            <a:fld id="{83794373-B925-4C22-81F7-21A64686E755}" type="slidenum">
              <a:rPr lang="en-GB" altLang="en-US"/>
              <a:pPr/>
              <a:t>12</a:t>
            </a:fld>
            <a:endParaRPr lang="en-GB" altLang="en-US"/>
          </a:p>
        </p:txBody>
      </p:sp>
      <p:sp>
        <p:nvSpPr>
          <p:cNvPr id="57346" name="Rectangle 2">
            <a:extLst>
              <a:ext uri="{FF2B5EF4-FFF2-40B4-BE49-F238E27FC236}">
                <a16:creationId xmlns:a16="http://schemas.microsoft.com/office/drawing/2014/main" id="{2774CCF5-502D-33FB-892B-8137280918B9}"/>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3B9DF1F3-155C-D177-A579-552C59D2D28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D6A9BF-B27C-4F42-A59C-FA668064CAFA}"/>
              </a:ext>
            </a:extLst>
          </p:cNvPr>
          <p:cNvSpPr>
            <a:spLocks noGrp="1" noChangeArrowheads="1"/>
          </p:cNvSpPr>
          <p:nvPr>
            <p:ph type="sldNum" sz="quarter" idx="5"/>
          </p:nvPr>
        </p:nvSpPr>
        <p:spPr>
          <a:ln/>
        </p:spPr>
        <p:txBody>
          <a:bodyPr/>
          <a:lstStyle/>
          <a:p>
            <a:fld id="{F663D7CA-153C-45BD-B44B-0E50BDE10DA2}" type="slidenum">
              <a:rPr lang="en-GB" altLang="en-US"/>
              <a:pPr/>
              <a:t>13</a:t>
            </a:fld>
            <a:endParaRPr lang="en-GB" altLang="en-US"/>
          </a:p>
        </p:txBody>
      </p:sp>
      <p:sp>
        <p:nvSpPr>
          <p:cNvPr id="58370" name="Rectangle 2">
            <a:extLst>
              <a:ext uri="{FF2B5EF4-FFF2-40B4-BE49-F238E27FC236}">
                <a16:creationId xmlns:a16="http://schemas.microsoft.com/office/drawing/2014/main" id="{BE2AF4CA-A383-9D75-E630-91398E317383}"/>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5618ACA7-D9AB-F923-C20D-50A87D40561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2EF4098-8165-87A8-BEEA-432EA8373CA5}"/>
              </a:ext>
            </a:extLst>
          </p:cNvPr>
          <p:cNvSpPr>
            <a:spLocks noGrp="1" noChangeArrowheads="1"/>
          </p:cNvSpPr>
          <p:nvPr>
            <p:ph type="sldNum" sz="quarter" idx="5"/>
          </p:nvPr>
        </p:nvSpPr>
        <p:spPr>
          <a:ln/>
        </p:spPr>
        <p:txBody>
          <a:bodyPr/>
          <a:lstStyle/>
          <a:p>
            <a:fld id="{F6E5FE58-A920-412D-B399-B3F643369DB5}" type="slidenum">
              <a:rPr lang="en-GB" altLang="en-US"/>
              <a:pPr/>
              <a:t>14</a:t>
            </a:fld>
            <a:endParaRPr lang="en-GB" altLang="en-US"/>
          </a:p>
        </p:txBody>
      </p:sp>
      <p:sp>
        <p:nvSpPr>
          <p:cNvPr id="59394" name="Rectangle 2">
            <a:extLst>
              <a:ext uri="{FF2B5EF4-FFF2-40B4-BE49-F238E27FC236}">
                <a16:creationId xmlns:a16="http://schemas.microsoft.com/office/drawing/2014/main" id="{5CAE6FAC-E32B-4C1C-DD50-472FD5157C42}"/>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8C4113F5-98D3-CDD2-1BA1-823DEA22EED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44DBAD9-2EA2-A4EC-B89C-D75DA21F656B}"/>
              </a:ext>
            </a:extLst>
          </p:cNvPr>
          <p:cNvSpPr>
            <a:spLocks noGrp="1" noChangeArrowheads="1"/>
          </p:cNvSpPr>
          <p:nvPr>
            <p:ph type="sldNum" sz="quarter" idx="5"/>
          </p:nvPr>
        </p:nvSpPr>
        <p:spPr>
          <a:ln/>
        </p:spPr>
        <p:txBody>
          <a:bodyPr/>
          <a:lstStyle/>
          <a:p>
            <a:fld id="{7FA38F57-3368-4DB3-97BF-1575EF0CB34C}" type="slidenum">
              <a:rPr lang="en-GB" altLang="en-US"/>
              <a:pPr/>
              <a:t>15</a:t>
            </a:fld>
            <a:endParaRPr lang="en-GB" altLang="en-US"/>
          </a:p>
        </p:txBody>
      </p:sp>
      <p:sp>
        <p:nvSpPr>
          <p:cNvPr id="60418" name="Rectangle 2">
            <a:extLst>
              <a:ext uri="{FF2B5EF4-FFF2-40B4-BE49-F238E27FC236}">
                <a16:creationId xmlns:a16="http://schemas.microsoft.com/office/drawing/2014/main" id="{094479E3-CA20-5952-6990-01BEDEC07FA2}"/>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716C08C2-31FF-8575-943A-D3B359BBE4C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FF38C23-B3BC-08BF-E151-F9D14805669B}"/>
              </a:ext>
            </a:extLst>
          </p:cNvPr>
          <p:cNvSpPr>
            <a:spLocks noGrp="1" noChangeArrowheads="1"/>
          </p:cNvSpPr>
          <p:nvPr>
            <p:ph type="sldNum" sz="quarter" idx="5"/>
          </p:nvPr>
        </p:nvSpPr>
        <p:spPr>
          <a:ln/>
        </p:spPr>
        <p:txBody>
          <a:bodyPr/>
          <a:lstStyle/>
          <a:p>
            <a:fld id="{CF8875B0-C836-47F6-9206-E3647DB31081}" type="slidenum">
              <a:rPr lang="en-GB" altLang="en-US"/>
              <a:pPr/>
              <a:t>16</a:t>
            </a:fld>
            <a:endParaRPr lang="en-GB" altLang="en-US"/>
          </a:p>
        </p:txBody>
      </p:sp>
      <p:sp>
        <p:nvSpPr>
          <p:cNvPr id="61442" name="Rectangle 2">
            <a:extLst>
              <a:ext uri="{FF2B5EF4-FFF2-40B4-BE49-F238E27FC236}">
                <a16:creationId xmlns:a16="http://schemas.microsoft.com/office/drawing/2014/main" id="{7F543E87-E998-525A-065C-04FB5523CC87}"/>
              </a:ext>
            </a:extLst>
          </p:cNvPr>
          <p:cNvSpPr>
            <a:spLocks noRot="1" noChangeArrowheads="1" noTextEdit="1"/>
          </p:cNvSpPr>
          <p:nvPr>
            <p:ph type="sldImg"/>
          </p:nvPr>
        </p:nvSpPr>
        <p:spPr>
          <a:ln/>
        </p:spPr>
      </p:sp>
      <p:sp>
        <p:nvSpPr>
          <p:cNvPr id="61443" name="Rectangle 3">
            <a:extLst>
              <a:ext uri="{FF2B5EF4-FFF2-40B4-BE49-F238E27FC236}">
                <a16:creationId xmlns:a16="http://schemas.microsoft.com/office/drawing/2014/main" id="{F8398497-D3D6-315C-BFBC-F23B37644BA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521BBA7-FF7A-BAA2-C041-849BD5DF1752}"/>
              </a:ext>
            </a:extLst>
          </p:cNvPr>
          <p:cNvSpPr>
            <a:spLocks noGrp="1" noChangeArrowheads="1"/>
          </p:cNvSpPr>
          <p:nvPr>
            <p:ph type="sldNum" sz="quarter" idx="5"/>
          </p:nvPr>
        </p:nvSpPr>
        <p:spPr>
          <a:ln/>
        </p:spPr>
        <p:txBody>
          <a:bodyPr/>
          <a:lstStyle/>
          <a:p>
            <a:fld id="{6762534F-C57D-49A8-BE67-973D3ED9275A}" type="slidenum">
              <a:rPr lang="en-GB" altLang="en-US"/>
              <a:pPr/>
              <a:t>17</a:t>
            </a:fld>
            <a:endParaRPr lang="en-GB" altLang="en-US"/>
          </a:p>
        </p:txBody>
      </p:sp>
      <p:sp>
        <p:nvSpPr>
          <p:cNvPr id="62466" name="Rectangle 2">
            <a:extLst>
              <a:ext uri="{FF2B5EF4-FFF2-40B4-BE49-F238E27FC236}">
                <a16:creationId xmlns:a16="http://schemas.microsoft.com/office/drawing/2014/main" id="{70C0D45C-09ED-70C8-C299-39F4FC52998F}"/>
              </a:ext>
            </a:extLst>
          </p:cNvPr>
          <p:cNvSpPr>
            <a:spLocks noRot="1" noChangeArrowheads="1" noTextEdit="1"/>
          </p:cNvSpPr>
          <p:nvPr>
            <p:ph type="sldImg"/>
          </p:nvPr>
        </p:nvSpPr>
        <p:spPr>
          <a:ln/>
        </p:spPr>
      </p:sp>
      <p:sp>
        <p:nvSpPr>
          <p:cNvPr id="62467" name="Rectangle 3">
            <a:extLst>
              <a:ext uri="{FF2B5EF4-FFF2-40B4-BE49-F238E27FC236}">
                <a16:creationId xmlns:a16="http://schemas.microsoft.com/office/drawing/2014/main" id="{C52160AF-1DA8-7B63-7CCA-8D96F539382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98C94B-001A-914D-0547-A39EB1FB2B86}"/>
              </a:ext>
            </a:extLst>
          </p:cNvPr>
          <p:cNvSpPr>
            <a:spLocks noGrp="1" noChangeArrowheads="1"/>
          </p:cNvSpPr>
          <p:nvPr>
            <p:ph type="sldNum" sz="quarter" idx="5"/>
          </p:nvPr>
        </p:nvSpPr>
        <p:spPr>
          <a:ln/>
        </p:spPr>
        <p:txBody>
          <a:bodyPr/>
          <a:lstStyle/>
          <a:p>
            <a:fld id="{E83EC92A-835F-4407-B285-F78E89F4083A}" type="slidenum">
              <a:rPr lang="en-GB" altLang="en-US"/>
              <a:pPr/>
              <a:t>18</a:t>
            </a:fld>
            <a:endParaRPr lang="en-GB" altLang="en-US"/>
          </a:p>
        </p:txBody>
      </p:sp>
      <p:sp>
        <p:nvSpPr>
          <p:cNvPr id="63490" name="Rectangle 2">
            <a:extLst>
              <a:ext uri="{FF2B5EF4-FFF2-40B4-BE49-F238E27FC236}">
                <a16:creationId xmlns:a16="http://schemas.microsoft.com/office/drawing/2014/main" id="{2CDBE94C-4D66-3FA5-D93A-B93F7E15A92F}"/>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3EB26AEB-4408-4988-F3CD-B265EB8D59B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01DC939-30EC-92FF-4D29-DD923525C5D9}"/>
              </a:ext>
            </a:extLst>
          </p:cNvPr>
          <p:cNvSpPr>
            <a:spLocks noGrp="1" noChangeArrowheads="1"/>
          </p:cNvSpPr>
          <p:nvPr>
            <p:ph type="sldNum" sz="quarter" idx="5"/>
          </p:nvPr>
        </p:nvSpPr>
        <p:spPr>
          <a:ln/>
        </p:spPr>
        <p:txBody>
          <a:bodyPr/>
          <a:lstStyle/>
          <a:p>
            <a:fld id="{695CE087-76BF-4C81-BF00-E1277395B455}" type="slidenum">
              <a:rPr lang="en-GB" altLang="en-US"/>
              <a:pPr/>
              <a:t>19</a:t>
            </a:fld>
            <a:endParaRPr lang="en-GB" altLang="en-US"/>
          </a:p>
        </p:txBody>
      </p:sp>
      <p:sp>
        <p:nvSpPr>
          <p:cNvPr id="64514" name="Rectangle 2">
            <a:extLst>
              <a:ext uri="{FF2B5EF4-FFF2-40B4-BE49-F238E27FC236}">
                <a16:creationId xmlns:a16="http://schemas.microsoft.com/office/drawing/2014/main" id="{E1652BD0-0F6D-1095-B9BB-7743432B734D}"/>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39F62B5E-9178-FA34-F45E-06BBC4D28F9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E8DF7B-4CFE-E467-9F0B-39A30100B6AC}"/>
              </a:ext>
            </a:extLst>
          </p:cNvPr>
          <p:cNvSpPr>
            <a:spLocks noGrp="1" noChangeArrowheads="1"/>
          </p:cNvSpPr>
          <p:nvPr>
            <p:ph type="sldNum" sz="quarter" idx="5"/>
          </p:nvPr>
        </p:nvSpPr>
        <p:spPr>
          <a:ln/>
        </p:spPr>
        <p:txBody>
          <a:bodyPr/>
          <a:lstStyle/>
          <a:p>
            <a:fld id="{2148064F-00A2-4039-BB5C-A405A691CA41}" type="slidenum">
              <a:rPr lang="en-GB" altLang="en-US"/>
              <a:pPr/>
              <a:t>2</a:t>
            </a:fld>
            <a:endParaRPr lang="en-GB" altLang="en-US"/>
          </a:p>
        </p:txBody>
      </p:sp>
      <p:sp>
        <p:nvSpPr>
          <p:cNvPr id="47106" name="Rectangle 2">
            <a:extLst>
              <a:ext uri="{FF2B5EF4-FFF2-40B4-BE49-F238E27FC236}">
                <a16:creationId xmlns:a16="http://schemas.microsoft.com/office/drawing/2014/main" id="{F3E70D6A-B0F5-2C07-1C8A-4BA327D5E200}"/>
              </a:ext>
            </a:extLst>
          </p:cNvPr>
          <p:cNvSpPr>
            <a:spLocks noRot="1" noChangeArrowheads="1" noTextEdit="1"/>
          </p:cNvSpPr>
          <p:nvPr>
            <p:ph type="sldImg"/>
          </p:nvPr>
        </p:nvSpPr>
        <p:spPr>
          <a:ln/>
        </p:spPr>
      </p:sp>
      <p:sp>
        <p:nvSpPr>
          <p:cNvPr id="47107" name="Rectangle 3">
            <a:extLst>
              <a:ext uri="{FF2B5EF4-FFF2-40B4-BE49-F238E27FC236}">
                <a16:creationId xmlns:a16="http://schemas.microsoft.com/office/drawing/2014/main" id="{64827304-37AE-B56F-D8F0-89E814B9A6D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7A84AED-B7FC-2A24-F467-25989CE57A5B}"/>
              </a:ext>
            </a:extLst>
          </p:cNvPr>
          <p:cNvSpPr>
            <a:spLocks noGrp="1" noChangeArrowheads="1"/>
          </p:cNvSpPr>
          <p:nvPr>
            <p:ph type="sldNum" sz="quarter" idx="5"/>
          </p:nvPr>
        </p:nvSpPr>
        <p:spPr>
          <a:ln/>
        </p:spPr>
        <p:txBody>
          <a:bodyPr/>
          <a:lstStyle/>
          <a:p>
            <a:fld id="{DA05AAC3-06EA-42DA-A256-DF5FAB6837BA}" type="slidenum">
              <a:rPr lang="en-GB" altLang="en-US"/>
              <a:pPr/>
              <a:t>20</a:t>
            </a:fld>
            <a:endParaRPr lang="en-GB" altLang="en-US"/>
          </a:p>
        </p:txBody>
      </p:sp>
      <p:sp>
        <p:nvSpPr>
          <p:cNvPr id="65538" name="Rectangle 2">
            <a:extLst>
              <a:ext uri="{FF2B5EF4-FFF2-40B4-BE49-F238E27FC236}">
                <a16:creationId xmlns:a16="http://schemas.microsoft.com/office/drawing/2014/main" id="{A0CFCA8B-E9A6-5454-CBBB-218F623057FC}"/>
              </a:ext>
            </a:extLst>
          </p:cNvPr>
          <p:cNvSpPr>
            <a:spLocks noRot="1" noChangeArrowheads="1" noTextEdit="1"/>
          </p:cNvSpPr>
          <p:nvPr>
            <p:ph type="sldImg"/>
          </p:nvPr>
        </p:nvSpPr>
        <p:spPr>
          <a:ln/>
        </p:spPr>
      </p:sp>
      <p:sp>
        <p:nvSpPr>
          <p:cNvPr id="65539" name="Rectangle 3">
            <a:extLst>
              <a:ext uri="{FF2B5EF4-FFF2-40B4-BE49-F238E27FC236}">
                <a16:creationId xmlns:a16="http://schemas.microsoft.com/office/drawing/2014/main" id="{1E6A486D-183A-5E46-6432-9F0311AE166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AB0128-FC17-89EB-E0AC-70B5C2D0DC0B}"/>
              </a:ext>
            </a:extLst>
          </p:cNvPr>
          <p:cNvSpPr>
            <a:spLocks noGrp="1" noChangeArrowheads="1"/>
          </p:cNvSpPr>
          <p:nvPr>
            <p:ph type="sldNum" sz="quarter" idx="5"/>
          </p:nvPr>
        </p:nvSpPr>
        <p:spPr>
          <a:ln/>
        </p:spPr>
        <p:txBody>
          <a:bodyPr/>
          <a:lstStyle/>
          <a:p>
            <a:fld id="{A6E5408B-A42D-4770-9977-046EF7306363}" type="slidenum">
              <a:rPr lang="en-GB" altLang="en-US"/>
              <a:pPr/>
              <a:t>21</a:t>
            </a:fld>
            <a:endParaRPr lang="en-GB" altLang="en-US"/>
          </a:p>
        </p:txBody>
      </p:sp>
      <p:sp>
        <p:nvSpPr>
          <p:cNvPr id="66562" name="Rectangle 2">
            <a:extLst>
              <a:ext uri="{FF2B5EF4-FFF2-40B4-BE49-F238E27FC236}">
                <a16:creationId xmlns:a16="http://schemas.microsoft.com/office/drawing/2014/main" id="{37D3A20C-3ED7-F9AD-2B61-80AE553D65AB}"/>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2DDA970A-EE1C-C02B-535B-726F7C89C6D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4F93C02-F6C1-47D4-A008-66A85E09BB59}"/>
              </a:ext>
            </a:extLst>
          </p:cNvPr>
          <p:cNvSpPr>
            <a:spLocks noGrp="1" noChangeArrowheads="1"/>
          </p:cNvSpPr>
          <p:nvPr>
            <p:ph type="sldNum" sz="quarter" idx="5"/>
          </p:nvPr>
        </p:nvSpPr>
        <p:spPr>
          <a:ln/>
        </p:spPr>
        <p:txBody>
          <a:bodyPr/>
          <a:lstStyle/>
          <a:p>
            <a:fld id="{EB6CF640-41AF-431A-A9D7-C3755B60B4DB}" type="slidenum">
              <a:rPr lang="en-GB" altLang="en-US"/>
              <a:pPr/>
              <a:t>22</a:t>
            </a:fld>
            <a:endParaRPr lang="en-GB" altLang="en-US"/>
          </a:p>
        </p:txBody>
      </p:sp>
      <p:sp>
        <p:nvSpPr>
          <p:cNvPr id="67586" name="Rectangle 2">
            <a:extLst>
              <a:ext uri="{FF2B5EF4-FFF2-40B4-BE49-F238E27FC236}">
                <a16:creationId xmlns:a16="http://schemas.microsoft.com/office/drawing/2014/main" id="{3BCDD347-A7A9-A0D5-AE26-7194F9372B9F}"/>
              </a:ext>
            </a:extLst>
          </p:cNvPr>
          <p:cNvSpPr>
            <a:spLocks noRot="1" noChangeArrowheads="1" noTextEdit="1"/>
          </p:cNvSpPr>
          <p:nvPr>
            <p:ph type="sldImg"/>
          </p:nvPr>
        </p:nvSpPr>
        <p:spPr>
          <a:ln/>
        </p:spPr>
      </p:sp>
      <p:sp>
        <p:nvSpPr>
          <p:cNvPr id="67587" name="Rectangle 3">
            <a:extLst>
              <a:ext uri="{FF2B5EF4-FFF2-40B4-BE49-F238E27FC236}">
                <a16:creationId xmlns:a16="http://schemas.microsoft.com/office/drawing/2014/main" id="{9C219ACF-593A-366F-A269-95F5804C969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AF60A38-14EF-BF9A-83E4-F58232952BCA}"/>
              </a:ext>
            </a:extLst>
          </p:cNvPr>
          <p:cNvSpPr>
            <a:spLocks noGrp="1" noChangeArrowheads="1"/>
          </p:cNvSpPr>
          <p:nvPr>
            <p:ph type="sldNum" sz="quarter" idx="5"/>
          </p:nvPr>
        </p:nvSpPr>
        <p:spPr>
          <a:ln/>
        </p:spPr>
        <p:txBody>
          <a:bodyPr/>
          <a:lstStyle/>
          <a:p>
            <a:fld id="{E8A3E517-BDC5-4158-B9B7-E9EC0D30F7AF}" type="slidenum">
              <a:rPr lang="en-GB" altLang="en-US"/>
              <a:pPr/>
              <a:t>23</a:t>
            </a:fld>
            <a:endParaRPr lang="en-GB" altLang="en-US"/>
          </a:p>
        </p:txBody>
      </p:sp>
      <p:sp>
        <p:nvSpPr>
          <p:cNvPr id="68610" name="Rectangle 2">
            <a:extLst>
              <a:ext uri="{FF2B5EF4-FFF2-40B4-BE49-F238E27FC236}">
                <a16:creationId xmlns:a16="http://schemas.microsoft.com/office/drawing/2014/main" id="{A5AD0966-94AD-29F8-78B7-EC41A5C89782}"/>
              </a:ext>
            </a:extLst>
          </p:cNvPr>
          <p:cNvSpPr>
            <a:spLocks noRot="1" noChangeArrowheads="1" noTextEdit="1"/>
          </p:cNvSpPr>
          <p:nvPr>
            <p:ph type="sldImg"/>
          </p:nvPr>
        </p:nvSpPr>
        <p:spPr>
          <a:ln/>
        </p:spPr>
      </p:sp>
      <p:sp>
        <p:nvSpPr>
          <p:cNvPr id="68611" name="Rectangle 3">
            <a:extLst>
              <a:ext uri="{FF2B5EF4-FFF2-40B4-BE49-F238E27FC236}">
                <a16:creationId xmlns:a16="http://schemas.microsoft.com/office/drawing/2014/main" id="{2CD96871-EB11-84B3-D799-BFE75F5437F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437E2C-4BAF-FA46-3FC3-36D8E110541B}"/>
              </a:ext>
            </a:extLst>
          </p:cNvPr>
          <p:cNvSpPr>
            <a:spLocks noGrp="1" noChangeArrowheads="1"/>
          </p:cNvSpPr>
          <p:nvPr>
            <p:ph type="sldNum" sz="quarter" idx="5"/>
          </p:nvPr>
        </p:nvSpPr>
        <p:spPr>
          <a:ln/>
        </p:spPr>
        <p:txBody>
          <a:bodyPr/>
          <a:lstStyle/>
          <a:p>
            <a:fld id="{F05DBDC0-48DE-470A-A866-A91D48DD391A}" type="slidenum">
              <a:rPr lang="en-GB" altLang="en-US"/>
              <a:pPr/>
              <a:t>24</a:t>
            </a:fld>
            <a:endParaRPr lang="en-GB" altLang="en-US"/>
          </a:p>
        </p:txBody>
      </p:sp>
      <p:sp>
        <p:nvSpPr>
          <p:cNvPr id="69634" name="Rectangle 2">
            <a:extLst>
              <a:ext uri="{FF2B5EF4-FFF2-40B4-BE49-F238E27FC236}">
                <a16:creationId xmlns:a16="http://schemas.microsoft.com/office/drawing/2014/main" id="{3121EFC7-AB48-AE06-73E6-884C459B1776}"/>
              </a:ext>
            </a:extLst>
          </p:cNvPr>
          <p:cNvSpPr>
            <a:spLocks noRot="1" noChangeArrowheads="1" noTextEdit="1"/>
          </p:cNvSpPr>
          <p:nvPr>
            <p:ph type="sldImg"/>
          </p:nvPr>
        </p:nvSpPr>
        <p:spPr>
          <a:ln/>
        </p:spPr>
      </p:sp>
      <p:sp>
        <p:nvSpPr>
          <p:cNvPr id="69635" name="Rectangle 3">
            <a:extLst>
              <a:ext uri="{FF2B5EF4-FFF2-40B4-BE49-F238E27FC236}">
                <a16:creationId xmlns:a16="http://schemas.microsoft.com/office/drawing/2014/main" id="{57184912-93D7-73AB-4D7E-A97F140D3CC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619C1CF-775E-A68B-29BD-1A5429613823}"/>
              </a:ext>
            </a:extLst>
          </p:cNvPr>
          <p:cNvSpPr>
            <a:spLocks noGrp="1" noChangeArrowheads="1"/>
          </p:cNvSpPr>
          <p:nvPr>
            <p:ph type="sldNum" sz="quarter" idx="5"/>
          </p:nvPr>
        </p:nvSpPr>
        <p:spPr>
          <a:ln/>
        </p:spPr>
        <p:txBody>
          <a:bodyPr/>
          <a:lstStyle/>
          <a:p>
            <a:fld id="{5E79B547-4C47-467D-AE17-424484AF0B36}" type="slidenum">
              <a:rPr lang="en-GB" altLang="en-US"/>
              <a:pPr/>
              <a:t>25</a:t>
            </a:fld>
            <a:endParaRPr lang="en-GB" altLang="en-US"/>
          </a:p>
        </p:txBody>
      </p:sp>
      <p:sp>
        <p:nvSpPr>
          <p:cNvPr id="70658" name="Rectangle 2">
            <a:extLst>
              <a:ext uri="{FF2B5EF4-FFF2-40B4-BE49-F238E27FC236}">
                <a16:creationId xmlns:a16="http://schemas.microsoft.com/office/drawing/2014/main" id="{5F914812-D884-34ED-9518-93366DFCEFC0}"/>
              </a:ext>
            </a:extLst>
          </p:cNvPr>
          <p:cNvSpPr>
            <a:spLocks noRot="1" noChangeArrowheads="1" noTextEdit="1"/>
          </p:cNvSpPr>
          <p:nvPr>
            <p:ph type="sldImg"/>
          </p:nvPr>
        </p:nvSpPr>
        <p:spPr>
          <a:ln/>
        </p:spPr>
      </p:sp>
      <p:sp>
        <p:nvSpPr>
          <p:cNvPr id="70659" name="Rectangle 3">
            <a:extLst>
              <a:ext uri="{FF2B5EF4-FFF2-40B4-BE49-F238E27FC236}">
                <a16:creationId xmlns:a16="http://schemas.microsoft.com/office/drawing/2014/main" id="{93DE3CB8-911F-137C-FEB7-6AA7C6F0CB6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25C1AC1-B7C8-0E5D-2128-BE737D0CF400}"/>
              </a:ext>
            </a:extLst>
          </p:cNvPr>
          <p:cNvSpPr>
            <a:spLocks noGrp="1" noChangeArrowheads="1"/>
          </p:cNvSpPr>
          <p:nvPr>
            <p:ph type="sldNum" sz="quarter" idx="5"/>
          </p:nvPr>
        </p:nvSpPr>
        <p:spPr>
          <a:ln/>
        </p:spPr>
        <p:txBody>
          <a:bodyPr/>
          <a:lstStyle/>
          <a:p>
            <a:fld id="{BAEE41AE-0125-43D5-84D9-D838D0C3D9BC}" type="slidenum">
              <a:rPr lang="en-GB" altLang="en-US"/>
              <a:pPr/>
              <a:t>26</a:t>
            </a:fld>
            <a:endParaRPr lang="en-GB" altLang="en-US"/>
          </a:p>
        </p:txBody>
      </p:sp>
      <p:sp>
        <p:nvSpPr>
          <p:cNvPr id="71682" name="Rectangle 2">
            <a:extLst>
              <a:ext uri="{FF2B5EF4-FFF2-40B4-BE49-F238E27FC236}">
                <a16:creationId xmlns:a16="http://schemas.microsoft.com/office/drawing/2014/main" id="{0B834D8D-5C19-51D2-5550-82288901A695}"/>
              </a:ext>
            </a:extLst>
          </p:cNvPr>
          <p:cNvSpPr>
            <a:spLocks noRot="1" noChangeArrowheads="1" noTextEdit="1"/>
          </p:cNvSpPr>
          <p:nvPr>
            <p:ph type="sldImg"/>
          </p:nvPr>
        </p:nvSpPr>
        <p:spPr>
          <a:ln/>
        </p:spPr>
      </p:sp>
      <p:sp>
        <p:nvSpPr>
          <p:cNvPr id="71683" name="Rectangle 3">
            <a:extLst>
              <a:ext uri="{FF2B5EF4-FFF2-40B4-BE49-F238E27FC236}">
                <a16:creationId xmlns:a16="http://schemas.microsoft.com/office/drawing/2014/main" id="{B7F5B76D-93EC-13FD-67A7-6E460C4D753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E016BA5-0BF3-79FE-1531-056BF4E4729E}"/>
              </a:ext>
            </a:extLst>
          </p:cNvPr>
          <p:cNvSpPr>
            <a:spLocks noGrp="1" noChangeArrowheads="1"/>
          </p:cNvSpPr>
          <p:nvPr>
            <p:ph type="sldNum" sz="quarter" idx="5"/>
          </p:nvPr>
        </p:nvSpPr>
        <p:spPr>
          <a:ln/>
        </p:spPr>
        <p:txBody>
          <a:bodyPr/>
          <a:lstStyle/>
          <a:p>
            <a:fld id="{2DB53546-43BF-4895-8A82-12C6384230D0}" type="slidenum">
              <a:rPr lang="en-GB" altLang="en-US"/>
              <a:pPr/>
              <a:t>27</a:t>
            </a:fld>
            <a:endParaRPr lang="en-GB" altLang="en-US"/>
          </a:p>
        </p:txBody>
      </p:sp>
      <p:sp>
        <p:nvSpPr>
          <p:cNvPr id="72706" name="Rectangle 2">
            <a:extLst>
              <a:ext uri="{FF2B5EF4-FFF2-40B4-BE49-F238E27FC236}">
                <a16:creationId xmlns:a16="http://schemas.microsoft.com/office/drawing/2014/main" id="{209B0492-3F9A-A38E-92DB-628BFB6F3749}"/>
              </a:ext>
            </a:extLst>
          </p:cNvPr>
          <p:cNvSpPr>
            <a:spLocks noRot="1" noChangeArrowheads="1" noTextEdit="1"/>
          </p:cNvSpPr>
          <p:nvPr>
            <p:ph type="sldImg"/>
          </p:nvPr>
        </p:nvSpPr>
        <p:spPr>
          <a:ln/>
        </p:spPr>
      </p:sp>
      <p:sp>
        <p:nvSpPr>
          <p:cNvPr id="72707" name="Rectangle 3">
            <a:extLst>
              <a:ext uri="{FF2B5EF4-FFF2-40B4-BE49-F238E27FC236}">
                <a16:creationId xmlns:a16="http://schemas.microsoft.com/office/drawing/2014/main" id="{4390CC2E-D873-D001-5849-94D0F2CC445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3CCCE06-7860-A1F5-F5F6-487F1C95E5AB}"/>
              </a:ext>
            </a:extLst>
          </p:cNvPr>
          <p:cNvSpPr>
            <a:spLocks noGrp="1" noChangeArrowheads="1"/>
          </p:cNvSpPr>
          <p:nvPr>
            <p:ph type="sldNum" sz="quarter" idx="5"/>
          </p:nvPr>
        </p:nvSpPr>
        <p:spPr>
          <a:ln/>
        </p:spPr>
        <p:txBody>
          <a:bodyPr/>
          <a:lstStyle/>
          <a:p>
            <a:fld id="{1D3C05C5-E61F-4425-A42C-6E6B6406DE74}" type="slidenum">
              <a:rPr lang="en-GB" altLang="en-US"/>
              <a:pPr/>
              <a:t>28</a:t>
            </a:fld>
            <a:endParaRPr lang="en-GB" altLang="en-US"/>
          </a:p>
        </p:txBody>
      </p:sp>
      <p:sp>
        <p:nvSpPr>
          <p:cNvPr id="73730" name="Rectangle 2">
            <a:extLst>
              <a:ext uri="{FF2B5EF4-FFF2-40B4-BE49-F238E27FC236}">
                <a16:creationId xmlns:a16="http://schemas.microsoft.com/office/drawing/2014/main" id="{8D3F77B9-C57E-0064-0137-F8F59812F239}"/>
              </a:ext>
            </a:extLst>
          </p:cNvPr>
          <p:cNvSpPr>
            <a:spLocks noRot="1" noChangeArrowheads="1" noTextEdit="1"/>
          </p:cNvSpPr>
          <p:nvPr>
            <p:ph type="sldImg"/>
          </p:nvPr>
        </p:nvSpPr>
        <p:spPr>
          <a:ln/>
        </p:spPr>
      </p:sp>
      <p:sp>
        <p:nvSpPr>
          <p:cNvPr id="73731" name="Rectangle 3">
            <a:extLst>
              <a:ext uri="{FF2B5EF4-FFF2-40B4-BE49-F238E27FC236}">
                <a16:creationId xmlns:a16="http://schemas.microsoft.com/office/drawing/2014/main" id="{67B2AEB2-FEED-9442-8E40-9D3447F0EB9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E0B3B6D-F375-6974-DCDE-C0C6B7CA78B3}"/>
              </a:ext>
            </a:extLst>
          </p:cNvPr>
          <p:cNvSpPr>
            <a:spLocks noGrp="1" noChangeArrowheads="1"/>
          </p:cNvSpPr>
          <p:nvPr>
            <p:ph type="sldNum" sz="quarter" idx="5"/>
          </p:nvPr>
        </p:nvSpPr>
        <p:spPr>
          <a:ln/>
        </p:spPr>
        <p:txBody>
          <a:bodyPr/>
          <a:lstStyle/>
          <a:p>
            <a:fld id="{63C346FD-A341-4948-BCF3-E23F73DB5479}" type="slidenum">
              <a:rPr lang="en-GB" altLang="en-US"/>
              <a:pPr/>
              <a:t>29</a:t>
            </a:fld>
            <a:endParaRPr lang="en-GB" altLang="en-US"/>
          </a:p>
        </p:txBody>
      </p:sp>
      <p:sp>
        <p:nvSpPr>
          <p:cNvPr id="74754" name="Rectangle 2">
            <a:extLst>
              <a:ext uri="{FF2B5EF4-FFF2-40B4-BE49-F238E27FC236}">
                <a16:creationId xmlns:a16="http://schemas.microsoft.com/office/drawing/2014/main" id="{331A214D-B29B-0749-6338-29711338B244}"/>
              </a:ext>
            </a:extLst>
          </p:cNvPr>
          <p:cNvSpPr>
            <a:spLocks noRot="1" noChangeArrowheads="1" noTextEdit="1"/>
          </p:cNvSpPr>
          <p:nvPr>
            <p:ph type="sldImg"/>
          </p:nvPr>
        </p:nvSpPr>
        <p:spPr>
          <a:ln/>
        </p:spPr>
      </p:sp>
      <p:sp>
        <p:nvSpPr>
          <p:cNvPr id="74755" name="Rectangle 3">
            <a:extLst>
              <a:ext uri="{FF2B5EF4-FFF2-40B4-BE49-F238E27FC236}">
                <a16:creationId xmlns:a16="http://schemas.microsoft.com/office/drawing/2014/main" id="{1263FFD4-B903-0FA0-64A5-3DC86D6835B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9FFED6-4C47-8E30-B44E-23A194421C97}"/>
              </a:ext>
            </a:extLst>
          </p:cNvPr>
          <p:cNvSpPr>
            <a:spLocks noGrp="1" noChangeArrowheads="1"/>
          </p:cNvSpPr>
          <p:nvPr>
            <p:ph type="sldNum" sz="quarter" idx="5"/>
          </p:nvPr>
        </p:nvSpPr>
        <p:spPr>
          <a:ln/>
        </p:spPr>
        <p:txBody>
          <a:bodyPr/>
          <a:lstStyle/>
          <a:p>
            <a:fld id="{79AC3E33-716B-4782-BBA9-5BAAAEDFC076}" type="slidenum">
              <a:rPr lang="en-GB" altLang="en-US"/>
              <a:pPr/>
              <a:t>3</a:t>
            </a:fld>
            <a:endParaRPr lang="en-GB" altLang="en-US"/>
          </a:p>
        </p:txBody>
      </p:sp>
      <p:sp>
        <p:nvSpPr>
          <p:cNvPr id="48130" name="Rectangle 2">
            <a:extLst>
              <a:ext uri="{FF2B5EF4-FFF2-40B4-BE49-F238E27FC236}">
                <a16:creationId xmlns:a16="http://schemas.microsoft.com/office/drawing/2014/main" id="{85D93E7A-539E-3E1B-FAC2-4C3A54CF77B5}"/>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3E597D12-177E-8978-F0DA-F74BC4DC364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BB86388-BAD3-F26C-56A4-85FAD7E32C14}"/>
              </a:ext>
            </a:extLst>
          </p:cNvPr>
          <p:cNvSpPr>
            <a:spLocks noGrp="1" noChangeArrowheads="1"/>
          </p:cNvSpPr>
          <p:nvPr>
            <p:ph type="sldNum" sz="quarter" idx="5"/>
          </p:nvPr>
        </p:nvSpPr>
        <p:spPr>
          <a:ln/>
        </p:spPr>
        <p:txBody>
          <a:bodyPr/>
          <a:lstStyle/>
          <a:p>
            <a:fld id="{85AA7213-12C0-4F11-853B-40F7137A0B21}" type="slidenum">
              <a:rPr lang="en-GB" altLang="en-US"/>
              <a:pPr/>
              <a:t>30</a:t>
            </a:fld>
            <a:endParaRPr lang="en-GB" altLang="en-US"/>
          </a:p>
        </p:txBody>
      </p:sp>
      <p:sp>
        <p:nvSpPr>
          <p:cNvPr id="75778" name="Rectangle 2">
            <a:extLst>
              <a:ext uri="{FF2B5EF4-FFF2-40B4-BE49-F238E27FC236}">
                <a16:creationId xmlns:a16="http://schemas.microsoft.com/office/drawing/2014/main" id="{8DCE3930-4BA9-1AE6-A6DF-CEB541144438}"/>
              </a:ext>
            </a:extLst>
          </p:cNvPr>
          <p:cNvSpPr>
            <a:spLocks noRot="1" noChangeArrowheads="1" noTextEdit="1"/>
          </p:cNvSpPr>
          <p:nvPr>
            <p:ph type="sldImg"/>
          </p:nvPr>
        </p:nvSpPr>
        <p:spPr>
          <a:ln/>
        </p:spPr>
      </p:sp>
      <p:sp>
        <p:nvSpPr>
          <p:cNvPr id="75779" name="Rectangle 3">
            <a:extLst>
              <a:ext uri="{FF2B5EF4-FFF2-40B4-BE49-F238E27FC236}">
                <a16:creationId xmlns:a16="http://schemas.microsoft.com/office/drawing/2014/main" id="{A8CC3788-C362-0458-1911-4FC5FB31492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6A71F5F-1FA2-AAFB-7F1F-0316771B34B2}"/>
              </a:ext>
            </a:extLst>
          </p:cNvPr>
          <p:cNvSpPr>
            <a:spLocks noGrp="1" noChangeArrowheads="1"/>
          </p:cNvSpPr>
          <p:nvPr>
            <p:ph type="sldNum" sz="quarter" idx="5"/>
          </p:nvPr>
        </p:nvSpPr>
        <p:spPr>
          <a:ln/>
        </p:spPr>
        <p:txBody>
          <a:bodyPr/>
          <a:lstStyle/>
          <a:p>
            <a:fld id="{096768A0-0FC5-4DE0-8447-F505B6FB92D2}" type="slidenum">
              <a:rPr lang="en-GB" altLang="en-US"/>
              <a:pPr/>
              <a:t>31</a:t>
            </a:fld>
            <a:endParaRPr lang="en-GB" altLang="en-US"/>
          </a:p>
        </p:txBody>
      </p:sp>
      <p:sp>
        <p:nvSpPr>
          <p:cNvPr id="76802" name="Rectangle 2">
            <a:extLst>
              <a:ext uri="{FF2B5EF4-FFF2-40B4-BE49-F238E27FC236}">
                <a16:creationId xmlns:a16="http://schemas.microsoft.com/office/drawing/2014/main" id="{3E19CBF1-0998-1DFC-3016-9C241B93375E}"/>
              </a:ext>
            </a:extLst>
          </p:cNvPr>
          <p:cNvSpPr>
            <a:spLocks noRot="1" noChangeArrowheads="1" noTextEdit="1"/>
          </p:cNvSpPr>
          <p:nvPr>
            <p:ph type="sldImg"/>
          </p:nvPr>
        </p:nvSpPr>
        <p:spPr>
          <a:ln/>
        </p:spPr>
      </p:sp>
      <p:sp>
        <p:nvSpPr>
          <p:cNvPr id="76803" name="Rectangle 3">
            <a:extLst>
              <a:ext uri="{FF2B5EF4-FFF2-40B4-BE49-F238E27FC236}">
                <a16:creationId xmlns:a16="http://schemas.microsoft.com/office/drawing/2014/main" id="{536584B8-C625-F800-05DF-D4DEA1DF5A6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E1CE3B6-CA7C-7FCF-9B8F-FC5BAC4A97C1}"/>
              </a:ext>
            </a:extLst>
          </p:cNvPr>
          <p:cNvSpPr>
            <a:spLocks noGrp="1" noChangeArrowheads="1"/>
          </p:cNvSpPr>
          <p:nvPr>
            <p:ph type="sldNum" sz="quarter" idx="5"/>
          </p:nvPr>
        </p:nvSpPr>
        <p:spPr>
          <a:ln/>
        </p:spPr>
        <p:txBody>
          <a:bodyPr/>
          <a:lstStyle/>
          <a:p>
            <a:fld id="{49D38ADE-B0DC-4BE1-8D0A-AFB15387FCF7}" type="slidenum">
              <a:rPr lang="en-GB" altLang="en-US"/>
              <a:pPr/>
              <a:t>32</a:t>
            </a:fld>
            <a:endParaRPr lang="en-GB" altLang="en-US"/>
          </a:p>
        </p:txBody>
      </p:sp>
      <p:sp>
        <p:nvSpPr>
          <p:cNvPr id="77826" name="Rectangle 2">
            <a:extLst>
              <a:ext uri="{FF2B5EF4-FFF2-40B4-BE49-F238E27FC236}">
                <a16:creationId xmlns:a16="http://schemas.microsoft.com/office/drawing/2014/main" id="{FB4CBF4E-53E4-B458-DEC2-EA81FE45F6D8}"/>
              </a:ext>
            </a:extLst>
          </p:cNvPr>
          <p:cNvSpPr>
            <a:spLocks noRot="1" noChangeArrowheads="1" noTextEdit="1"/>
          </p:cNvSpPr>
          <p:nvPr>
            <p:ph type="sldImg"/>
          </p:nvPr>
        </p:nvSpPr>
        <p:spPr>
          <a:ln/>
        </p:spPr>
      </p:sp>
      <p:sp>
        <p:nvSpPr>
          <p:cNvPr id="77827" name="Rectangle 3">
            <a:extLst>
              <a:ext uri="{FF2B5EF4-FFF2-40B4-BE49-F238E27FC236}">
                <a16:creationId xmlns:a16="http://schemas.microsoft.com/office/drawing/2014/main" id="{34E4F0A5-477C-6A65-69B3-2D4AD70B569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5E6016C-2A84-60A6-E60C-574C5CE5666D}"/>
              </a:ext>
            </a:extLst>
          </p:cNvPr>
          <p:cNvSpPr>
            <a:spLocks noGrp="1" noChangeArrowheads="1"/>
          </p:cNvSpPr>
          <p:nvPr>
            <p:ph type="sldNum" sz="quarter" idx="5"/>
          </p:nvPr>
        </p:nvSpPr>
        <p:spPr>
          <a:ln/>
        </p:spPr>
        <p:txBody>
          <a:bodyPr/>
          <a:lstStyle/>
          <a:p>
            <a:fld id="{62CF9D70-1732-4841-A601-FDDF6CA26B92}" type="slidenum">
              <a:rPr lang="en-GB" altLang="en-US"/>
              <a:pPr/>
              <a:t>33</a:t>
            </a:fld>
            <a:endParaRPr lang="en-GB" altLang="en-US"/>
          </a:p>
        </p:txBody>
      </p:sp>
      <p:sp>
        <p:nvSpPr>
          <p:cNvPr id="78850" name="Rectangle 2">
            <a:extLst>
              <a:ext uri="{FF2B5EF4-FFF2-40B4-BE49-F238E27FC236}">
                <a16:creationId xmlns:a16="http://schemas.microsoft.com/office/drawing/2014/main" id="{1FBB9EE9-033E-A20B-1239-FAA497C59DC0}"/>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CFC154EF-75DD-3B12-117D-0B31462490F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74901BB-662D-B8AD-97E5-B2D7F79F970D}"/>
              </a:ext>
            </a:extLst>
          </p:cNvPr>
          <p:cNvSpPr>
            <a:spLocks noGrp="1" noChangeArrowheads="1"/>
          </p:cNvSpPr>
          <p:nvPr>
            <p:ph type="sldNum" sz="quarter" idx="5"/>
          </p:nvPr>
        </p:nvSpPr>
        <p:spPr>
          <a:ln/>
        </p:spPr>
        <p:txBody>
          <a:bodyPr/>
          <a:lstStyle/>
          <a:p>
            <a:fld id="{912E8BF2-9ABB-4609-B096-0B211372DA64}" type="slidenum">
              <a:rPr lang="en-GB" altLang="en-US"/>
              <a:pPr/>
              <a:t>34</a:t>
            </a:fld>
            <a:endParaRPr lang="en-GB" altLang="en-US"/>
          </a:p>
        </p:txBody>
      </p:sp>
      <p:sp>
        <p:nvSpPr>
          <p:cNvPr id="79874" name="Rectangle 2">
            <a:extLst>
              <a:ext uri="{FF2B5EF4-FFF2-40B4-BE49-F238E27FC236}">
                <a16:creationId xmlns:a16="http://schemas.microsoft.com/office/drawing/2014/main" id="{21DA11A9-9240-2753-06C7-06D71B512732}"/>
              </a:ext>
            </a:extLst>
          </p:cNvPr>
          <p:cNvSpPr>
            <a:spLocks noRot="1" noChangeArrowheads="1" noTextEdit="1"/>
          </p:cNvSpPr>
          <p:nvPr>
            <p:ph type="sldImg"/>
          </p:nvPr>
        </p:nvSpPr>
        <p:spPr>
          <a:ln/>
        </p:spPr>
      </p:sp>
      <p:sp>
        <p:nvSpPr>
          <p:cNvPr id="79875" name="Rectangle 3">
            <a:extLst>
              <a:ext uri="{FF2B5EF4-FFF2-40B4-BE49-F238E27FC236}">
                <a16:creationId xmlns:a16="http://schemas.microsoft.com/office/drawing/2014/main" id="{891E6466-91AB-1576-FE96-042D93BF830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B030420-5D12-54C0-079E-D0746FBF8CCE}"/>
              </a:ext>
            </a:extLst>
          </p:cNvPr>
          <p:cNvSpPr>
            <a:spLocks noGrp="1" noChangeArrowheads="1"/>
          </p:cNvSpPr>
          <p:nvPr>
            <p:ph type="sldNum" sz="quarter" idx="5"/>
          </p:nvPr>
        </p:nvSpPr>
        <p:spPr>
          <a:ln/>
        </p:spPr>
        <p:txBody>
          <a:bodyPr/>
          <a:lstStyle/>
          <a:p>
            <a:fld id="{1C399892-51E8-4234-9F33-F44FCDB22DA9}" type="slidenum">
              <a:rPr lang="en-GB" altLang="en-US"/>
              <a:pPr/>
              <a:t>35</a:t>
            </a:fld>
            <a:endParaRPr lang="en-GB" altLang="en-US"/>
          </a:p>
        </p:txBody>
      </p:sp>
      <p:sp>
        <p:nvSpPr>
          <p:cNvPr id="80898" name="Rectangle 2">
            <a:extLst>
              <a:ext uri="{FF2B5EF4-FFF2-40B4-BE49-F238E27FC236}">
                <a16:creationId xmlns:a16="http://schemas.microsoft.com/office/drawing/2014/main" id="{8B44C852-AD10-7272-BA17-0892078C4CA9}"/>
              </a:ext>
            </a:extLst>
          </p:cNvPr>
          <p:cNvSpPr>
            <a:spLocks noRot="1" noChangeArrowheads="1" noTextEdit="1"/>
          </p:cNvSpPr>
          <p:nvPr>
            <p:ph type="sldImg"/>
          </p:nvPr>
        </p:nvSpPr>
        <p:spPr>
          <a:ln/>
        </p:spPr>
      </p:sp>
      <p:sp>
        <p:nvSpPr>
          <p:cNvPr id="80899" name="Rectangle 3">
            <a:extLst>
              <a:ext uri="{FF2B5EF4-FFF2-40B4-BE49-F238E27FC236}">
                <a16:creationId xmlns:a16="http://schemas.microsoft.com/office/drawing/2014/main" id="{BDCDC611-A8ED-952D-7A18-81A475509EE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E1838E1-06C2-832A-BD63-987BB741C7EE}"/>
              </a:ext>
            </a:extLst>
          </p:cNvPr>
          <p:cNvSpPr>
            <a:spLocks noGrp="1" noChangeArrowheads="1"/>
          </p:cNvSpPr>
          <p:nvPr>
            <p:ph type="sldNum" sz="quarter" idx="5"/>
          </p:nvPr>
        </p:nvSpPr>
        <p:spPr>
          <a:ln/>
        </p:spPr>
        <p:txBody>
          <a:bodyPr/>
          <a:lstStyle/>
          <a:p>
            <a:fld id="{209ED038-AADC-46C8-A4A1-1155E8663D1B}" type="slidenum">
              <a:rPr lang="en-GB" altLang="en-US"/>
              <a:pPr/>
              <a:t>36</a:t>
            </a:fld>
            <a:endParaRPr lang="en-GB" altLang="en-US"/>
          </a:p>
        </p:txBody>
      </p:sp>
      <p:sp>
        <p:nvSpPr>
          <p:cNvPr id="81922" name="Rectangle 2">
            <a:extLst>
              <a:ext uri="{FF2B5EF4-FFF2-40B4-BE49-F238E27FC236}">
                <a16:creationId xmlns:a16="http://schemas.microsoft.com/office/drawing/2014/main" id="{0DC3908E-076A-1A24-1E16-4903AE7DC279}"/>
              </a:ext>
            </a:extLst>
          </p:cNvPr>
          <p:cNvSpPr>
            <a:spLocks noRot="1" noChangeArrowheads="1" noTextEdit="1"/>
          </p:cNvSpPr>
          <p:nvPr>
            <p:ph type="sldImg"/>
          </p:nvPr>
        </p:nvSpPr>
        <p:spPr>
          <a:ln/>
        </p:spPr>
      </p:sp>
      <p:sp>
        <p:nvSpPr>
          <p:cNvPr id="81923" name="Rectangle 3">
            <a:extLst>
              <a:ext uri="{FF2B5EF4-FFF2-40B4-BE49-F238E27FC236}">
                <a16:creationId xmlns:a16="http://schemas.microsoft.com/office/drawing/2014/main" id="{4A50C1CF-746B-60CF-244C-2F3373E7B5E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4D6009-0D1F-7D22-66FF-DFE06D3837A6}"/>
              </a:ext>
            </a:extLst>
          </p:cNvPr>
          <p:cNvSpPr>
            <a:spLocks noGrp="1" noChangeArrowheads="1"/>
          </p:cNvSpPr>
          <p:nvPr>
            <p:ph type="sldNum" sz="quarter" idx="5"/>
          </p:nvPr>
        </p:nvSpPr>
        <p:spPr>
          <a:ln/>
        </p:spPr>
        <p:txBody>
          <a:bodyPr/>
          <a:lstStyle/>
          <a:p>
            <a:fld id="{07C8B64F-0E74-4450-8974-7FFEB3A25596}" type="slidenum">
              <a:rPr lang="en-GB" altLang="en-US"/>
              <a:pPr/>
              <a:t>37</a:t>
            </a:fld>
            <a:endParaRPr lang="en-GB" altLang="en-US"/>
          </a:p>
        </p:txBody>
      </p:sp>
      <p:sp>
        <p:nvSpPr>
          <p:cNvPr id="82946" name="Rectangle 2">
            <a:extLst>
              <a:ext uri="{FF2B5EF4-FFF2-40B4-BE49-F238E27FC236}">
                <a16:creationId xmlns:a16="http://schemas.microsoft.com/office/drawing/2014/main" id="{442BFF0B-4E38-407F-57DC-02436A9599AD}"/>
              </a:ext>
            </a:extLst>
          </p:cNvPr>
          <p:cNvSpPr>
            <a:spLocks noRot="1" noChangeArrowheads="1" noTextEdit="1"/>
          </p:cNvSpPr>
          <p:nvPr>
            <p:ph type="sldImg"/>
          </p:nvPr>
        </p:nvSpPr>
        <p:spPr>
          <a:ln/>
        </p:spPr>
      </p:sp>
      <p:sp>
        <p:nvSpPr>
          <p:cNvPr id="82947" name="Rectangle 3">
            <a:extLst>
              <a:ext uri="{FF2B5EF4-FFF2-40B4-BE49-F238E27FC236}">
                <a16:creationId xmlns:a16="http://schemas.microsoft.com/office/drawing/2014/main" id="{00A4A57E-1600-5CDF-7ACB-4F4A71C719A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1ABB00-02AE-726F-7562-2F4C12A36CD9}"/>
              </a:ext>
            </a:extLst>
          </p:cNvPr>
          <p:cNvSpPr>
            <a:spLocks noGrp="1" noChangeArrowheads="1"/>
          </p:cNvSpPr>
          <p:nvPr>
            <p:ph type="sldNum" sz="quarter" idx="5"/>
          </p:nvPr>
        </p:nvSpPr>
        <p:spPr>
          <a:ln/>
        </p:spPr>
        <p:txBody>
          <a:bodyPr/>
          <a:lstStyle/>
          <a:p>
            <a:fld id="{08497D03-2103-4828-BE2D-0A4994544853}" type="slidenum">
              <a:rPr lang="en-GB" altLang="en-US"/>
              <a:pPr/>
              <a:t>38</a:t>
            </a:fld>
            <a:endParaRPr lang="en-GB" altLang="en-US"/>
          </a:p>
        </p:txBody>
      </p:sp>
      <p:sp>
        <p:nvSpPr>
          <p:cNvPr id="83970" name="Rectangle 2">
            <a:extLst>
              <a:ext uri="{FF2B5EF4-FFF2-40B4-BE49-F238E27FC236}">
                <a16:creationId xmlns:a16="http://schemas.microsoft.com/office/drawing/2014/main" id="{AEFCED39-E1D1-B911-5987-F9B59CA81A17}"/>
              </a:ext>
            </a:extLst>
          </p:cNvPr>
          <p:cNvSpPr>
            <a:spLocks noRot="1" noChangeArrowheads="1" noTextEdit="1"/>
          </p:cNvSpPr>
          <p:nvPr>
            <p:ph type="sldImg"/>
          </p:nvPr>
        </p:nvSpPr>
        <p:spPr>
          <a:ln/>
        </p:spPr>
      </p:sp>
      <p:sp>
        <p:nvSpPr>
          <p:cNvPr id="83971" name="Rectangle 3">
            <a:extLst>
              <a:ext uri="{FF2B5EF4-FFF2-40B4-BE49-F238E27FC236}">
                <a16:creationId xmlns:a16="http://schemas.microsoft.com/office/drawing/2014/main" id="{7C3ADE45-58F9-47BE-B056-3FCD576472E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20394D1-8113-3C4E-DE34-D6B811B51EB6}"/>
              </a:ext>
            </a:extLst>
          </p:cNvPr>
          <p:cNvSpPr>
            <a:spLocks noGrp="1" noChangeArrowheads="1"/>
          </p:cNvSpPr>
          <p:nvPr>
            <p:ph type="sldNum" sz="quarter" idx="5"/>
          </p:nvPr>
        </p:nvSpPr>
        <p:spPr>
          <a:ln/>
        </p:spPr>
        <p:txBody>
          <a:bodyPr/>
          <a:lstStyle/>
          <a:p>
            <a:fld id="{441E41FA-DCB3-467C-8217-0AD9BE47406D}" type="slidenum">
              <a:rPr lang="en-GB" altLang="en-US"/>
              <a:pPr/>
              <a:t>39</a:t>
            </a:fld>
            <a:endParaRPr lang="en-GB" altLang="en-US"/>
          </a:p>
        </p:txBody>
      </p:sp>
      <p:sp>
        <p:nvSpPr>
          <p:cNvPr id="84994" name="Rectangle 2">
            <a:extLst>
              <a:ext uri="{FF2B5EF4-FFF2-40B4-BE49-F238E27FC236}">
                <a16:creationId xmlns:a16="http://schemas.microsoft.com/office/drawing/2014/main" id="{2244D25F-56A8-5C77-AA82-47E292BF3E6E}"/>
              </a:ext>
            </a:extLst>
          </p:cNvPr>
          <p:cNvSpPr>
            <a:spLocks noRot="1" noChangeArrowheads="1" noTextEdit="1"/>
          </p:cNvSpPr>
          <p:nvPr>
            <p:ph type="sldImg"/>
          </p:nvPr>
        </p:nvSpPr>
        <p:spPr>
          <a:ln/>
        </p:spPr>
      </p:sp>
      <p:sp>
        <p:nvSpPr>
          <p:cNvPr id="84995" name="Rectangle 3">
            <a:extLst>
              <a:ext uri="{FF2B5EF4-FFF2-40B4-BE49-F238E27FC236}">
                <a16:creationId xmlns:a16="http://schemas.microsoft.com/office/drawing/2014/main" id="{DA3CA1C7-E3A4-8B02-7672-11740AB2122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38C6A2B-1D65-6FE3-AF77-383DAF64FA0D}"/>
              </a:ext>
            </a:extLst>
          </p:cNvPr>
          <p:cNvSpPr>
            <a:spLocks noGrp="1" noChangeArrowheads="1"/>
          </p:cNvSpPr>
          <p:nvPr>
            <p:ph type="sldNum" sz="quarter" idx="5"/>
          </p:nvPr>
        </p:nvSpPr>
        <p:spPr>
          <a:ln/>
        </p:spPr>
        <p:txBody>
          <a:bodyPr/>
          <a:lstStyle/>
          <a:p>
            <a:fld id="{95E59246-BEBE-4873-925E-52CC901F66F6}" type="slidenum">
              <a:rPr lang="en-GB" altLang="en-US"/>
              <a:pPr/>
              <a:t>4</a:t>
            </a:fld>
            <a:endParaRPr lang="en-GB" altLang="en-US"/>
          </a:p>
        </p:txBody>
      </p:sp>
      <p:sp>
        <p:nvSpPr>
          <p:cNvPr id="49154" name="Rectangle 2">
            <a:extLst>
              <a:ext uri="{FF2B5EF4-FFF2-40B4-BE49-F238E27FC236}">
                <a16:creationId xmlns:a16="http://schemas.microsoft.com/office/drawing/2014/main" id="{CB6D9894-D1DE-242D-2549-D9497EE8F419}"/>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4FDC6C31-36D9-76DB-806E-538764C5B6A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C81A5C9-6A51-30A6-83A6-EF27EB5C4803}"/>
              </a:ext>
            </a:extLst>
          </p:cNvPr>
          <p:cNvSpPr>
            <a:spLocks noGrp="1" noChangeArrowheads="1"/>
          </p:cNvSpPr>
          <p:nvPr>
            <p:ph type="sldNum" sz="quarter" idx="5"/>
          </p:nvPr>
        </p:nvSpPr>
        <p:spPr>
          <a:ln/>
        </p:spPr>
        <p:txBody>
          <a:bodyPr/>
          <a:lstStyle/>
          <a:p>
            <a:fld id="{2259CE74-DAA6-4957-ADA2-F47DBE6A451F}" type="slidenum">
              <a:rPr lang="en-GB" altLang="en-US"/>
              <a:pPr/>
              <a:t>40</a:t>
            </a:fld>
            <a:endParaRPr lang="en-GB" altLang="en-US"/>
          </a:p>
        </p:txBody>
      </p:sp>
      <p:sp>
        <p:nvSpPr>
          <p:cNvPr id="86018" name="Rectangle 2">
            <a:extLst>
              <a:ext uri="{FF2B5EF4-FFF2-40B4-BE49-F238E27FC236}">
                <a16:creationId xmlns:a16="http://schemas.microsoft.com/office/drawing/2014/main" id="{FBED3ED7-D86D-96AF-E8E3-CD70A5513893}"/>
              </a:ext>
            </a:extLst>
          </p:cNvPr>
          <p:cNvSpPr>
            <a:spLocks noRot="1" noChangeArrowheads="1" noTextEdit="1"/>
          </p:cNvSpPr>
          <p:nvPr>
            <p:ph type="sldImg"/>
          </p:nvPr>
        </p:nvSpPr>
        <p:spPr>
          <a:ln/>
        </p:spPr>
      </p:sp>
      <p:sp>
        <p:nvSpPr>
          <p:cNvPr id="86019" name="Rectangle 3">
            <a:extLst>
              <a:ext uri="{FF2B5EF4-FFF2-40B4-BE49-F238E27FC236}">
                <a16:creationId xmlns:a16="http://schemas.microsoft.com/office/drawing/2014/main" id="{A516F826-3D3E-3D62-20F6-E5505C46595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4F4C321-4C14-0FD6-F179-2190E4447B44}"/>
              </a:ext>
            </a:extLst>
          </p:cNvPr>
          <p:cNvSpPr>
            <a:spLocks noGrp="1" noChangeArrowheads="1"/>
          </p:cNvSpPr>
          <p:nvPr>
            <p:ph type="sldNum" sz="quarter" idx="5"/>
          </p:nvPr>
        </p:nvSpPr>
        <p:spPr>
          <a:ln/>
        </p:spPr>
        <p:txBody>
          <a:bodyPr/>
          <a:lstStyle/>
          <a:p>
            <a:fld id="{6B34A1FC-1070-432D-B8AD-0AD4F08AD32D}" type="slidenum">
              <a:rPr lang="en-GB" altLang="en-US"/>
              <a:pPr/>
              <a:t>41</a:t>
            </a:fld>
            <a:endParaRPr lang="en-GB" altLang="en-US"/>
          </a:p>
        </p:txBody>
      </p:sp>
      <p:sp>
        <p:nvSpPr>
          <p:cNvPr id="87042" name="Rectangle 2">
            <a:extLst>
              <a:ext uri="{FF2B5EF4-FFF2-40B4-BE49-F238E27FC236}">
                <a16:creationId xmlns:a16="http://schemas.microsoft.com/office/drawing/2014/main" id="{96201A12-73C2-A9DD-93B1-FDFD64AC3405}"/>
              </a:ext>
            </a:extLst>
          </p:cNvPr>
          <p:cNvSpPr>
            <a:spLocks noRot="1" noChangeArrowheads="1" noTextEdit="1"/>
          </p:cNvSpPr>
          <p:nvPr>
            <p:ph type="sldImg"/>
          </p:nvPr>
        </p:nvSpPr>
        <p:spPr>
          <a:ln/>
        </p:spPr>
      </p:sp>
      <p:sp>
        <p:nvSpPr>
          <p:cNvPr id="87043" name="Rectangle 3">
            <a:extLst>
              <a:ext uri="{FF2B5EF4-FFF2-40B4-BE49-F238E27FC236}">
                <a16:creationId xmlns:a16="http://schemas.microsoft.com/office/drawing/2014/main" id="{78719C00-5F4B-8AAC-998A-C69C3235955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B08C9D1-CA79-6E78-10FF-912CA0A7BAA7}"/>
              </a:ext>
            </a:extLst>
          </p:cNvPr>
          <p:cNvSpPr>
            <a:spLocks noGrp="1" noChangeArrowheads="1"/>
          </p:cNvSpPr>
          <p:nvPr>
            <p:ph type="sldNum" sz="quarter" idx="5"/>
          </p:nvPr>
        </p:nvSpPr>
        <p:spPr>
          <a:ln/>
        </p:spPr>
        <p:txBody>
          <a:bodyPr/>
          <a:lstStyle/>
          <a:p>
            <a:fld id="{26B0CE6B-A373-4FEB-8DD1-CB21556D6158}" type="slidenum">
              <a:rPr lang="en-GB" altLang="en-US"/>
              <a:pPr/>
              <a:t>42</a:t>
            </a:fld>
            <a:endParaRPr lang="en-GB" altLang="en-US"/>
          </a:p>
        </p:txBody>
      </p:sp>
      <p:sp>
        <p:nvSpPr>
          <p:cNvPr id="88066" name="Rectangle 2">
            <a:extLst>
              <a:ext uri="{FF2B5EF4-FFF2-40B4-BE49-F238E27FC236}">
                <a16:creationId xmlns:a16="http://schemas.microsoft.com/office/drawing/2014/main" id="{14F9ABBD-2AD9-4215-1C75-D1D4ED40CCA9}"/>
              </a:ext>
            </a:extLst>
          </p:cNvPr>
          <p:cNvSpPr>
            <a:spLocks noRot="1" noChangeArrowheads="1" noTextEdit="1"/>
          </p:cNvSpPr>
          <p:nvPr>
            <p:ph type="sldImg"/>
          </p:nvPr>
        </p:nvSpPr>
        <p:spPr>
          <a:ln/>
        </p:spPr>
      </p:sp>
      <p:sp>
        <p:nvSpPr>
          <p:cNvPr id="88067" name="Rectangle 3">
            <a:extLst>
              <a:ext uri="{FF2B5EF4-FFF2-40B4-BE49-F238E27FC236}">
                <a16:creationId xmlns:a16="http://schemas.microsoft.com/office/drawing/2014/main" id="{7431A2B2-175C-E6AA-588C-C61B8CCD19D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688A76-898E-6332-61A3-1E4008C117A2}"/>
              </a:ext>
            </a:extLst>
          </p:cNvPr>
          <p:cNvSpPr>
            <a:spLocks noGrp="1" noChangeArrowheads="1"/>
          </p:cNvSpPr>
          <p:nvPr>
            <p:ph type="sldNum" sz="quarter" idx="5"/>
          </p:nvPr>
        </p:nvSpPr>
        <p:spPr>
          <a:ln/>
        </p:spPr>
        <p:txBody>
          <a:bodyPr/>
          <a:lstStyle/>
          <a:p>
            <a:fld id="{A9387279-3007-4B10-9380-D1CE5FD32F93}" type="slidenum">
              <a:rPr lang="en-GB" altLang="en-US"/>
              <a:pPr/>
              <a:t>43</a:t>
            </a:fld>
            <a:endParaRPr lang="en-GB" altLang="en-US"/>
          </a:p>
        </p:txBody>
      </p:sp>
      <p:sp>
        <p:nvSpPr>
          <p:cNvPr id="90114" name="Rectangle 2">
            <a:extLst>
              <a:ext uri="{FF2B5EF4-FFF2-40B4-BE49-F238E27FC236}">
                <a16:creationId xmlns:a16="http://schemas.microsoft.com/office/drawing/2014/main" id="{5B08B14D-0959-F61D-9E2E-76EE4152B7D3}"/>
              </a:ext>
            </a:extLst>
          </p:cNvPr>
          <p:cNvSpPr>
            <a:spLocks noRot="1" noChangeArrowheads="1" noTextEdit="1"/>
          </p:cNvSpPr>
          <p:nvPr>
            <p:ph type="sldImg"/>
          </p:nvPr>
        </p:nvSpPr>
        <p:spPr>
          <a:xfrm>
            <a:off x="1144588" y="685800"/>
            <a:ext cx="4572000" cy="3429000"/>
          </a:xfrm>
          <a:ln/>
        </p:spPr>
      </p:sp>
      <p:sp>
        <p:nvSpPr>
          <p:cNvPr id="90115" name="Rectangle 3">
            <a:extLst>
              <a:ext uri="{FF2B5EF4-FFF2-40B4-BE49-F238E27FC236}">
                <a16:creationId xmlns:a16="http://schemas.microsoft.com/office/drawing/2014/main" id="{71EE8E9D-6DF7-47D3-CF4E-A5D71049B792}"/>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F8B9300-CE89-D1FE-92D7-D726207C3635}"/>
              </a:ext>
            </a:extLst>
          </p:cNvPr>
          <p:cNvSpPr>
            <a:spLocks noGrp="1" noChangeArrowheads="1"/>
          </p:cNvSpPr>
          <p:nvPr>
            <p:ph type="sldNum" sz="quarter" idx="5"/>
          </p:nvPr>
        </p:nvSpPr>
        <p:spPr>
          <a:ln/>
        </p:spPr>
        <p:txBody>
          <a:bodyPr/>
          <a:lstStyle/>
          <a:p>
            <a:fld id="{ADA3C321-3E2F-4172-9B2B-36D7D005EA12}" type="slidenum">
              <a:rPr lang="en-GB" altLang="en-US"/>
              <a:pPr/>
              <a:t>5</a:t>
            </a:fld>
            <a:endParaRPr lang="en-GB" altLang="en-US"/>
          </a:p>
        </p:txBody>
      </p:sp>
      <p:sp>
        <p:nvSpPr>
          <p:cNvPr id="50178" name="Rectangle 2">
            <a:extLst>
              <a:ext uri="{FF2B5EF4-FFF2-40B4-BE49-F238E27FC236}">
                <a16:creationId xmlns:a16="http://schemas.microsoft.com/office/drawing/2014/main" id="{505B964C-5B42-B7E1-8706-2015A1BF9FB6}"/>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706EDDED-0306-5320-19B5-4C883C3151D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E77D54-10DC-7B27-1C82-5015694368C7}"/>
              </a:ext>
            </a:extLst>
          </p:cNvPr>
          <p:cNvSpPr>
            <a:spLocks noGrp="1" noChangeArrowheads="1"/>
          </p:cNvSpPr>
          <p:nvPr>
            <p:ph type="sldNum" sz="quarter" idx="5"/>
          </p:nvPr>
        </p:nvSpPr>
        <p:spPr>
          <a:ln/>
        </p:spPr>
        <p:txBody>
          <a:bodyPr/>
          <a:lstStyle/>
          <a:p>
            <a:fld id="{B1583BCF-E620-44CC-8EEB-B340FA666F58}" type="slidenum">
              <a:rPr lang="en-GB" altLang="en-US"/>
              <a:pPr/>
              <a:t>6</a:t>
            </a:fld>
            <a:endParaRPr lang="en-GB" altLang="en-US"/>
          </a:p>
        </p:txBody>
      </p:sp>
      <p:sp>
        <p:nvSpPr>
          <p:cNvPr id="51202" name="Rectangle 2">
            <a:extLst>
              <a:ext uri="{FF2B5EF4-FFF2-40B4-BE49-F238E27FC236}">
                <a16:creationId xmlns:a16="http://schemas.microsoft.com/office/drawing/2014/main" id="{9019215F-5658-6FFD-70A8-1C1361B69A92}"/>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16CFCD62-B4EB-205B-875F-E1B078298E8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5BE4536-B15F-1708-3CB0-8D06447AB50B}"/>
              </a:ext>
            </a:extLst>
          </p:cNvPr>
          <p:cNvSpPr>
            <a:spLocks noGrp="1" noChangeArrowheads="1"/>
          </p:cNvSpPr>
          <p:nvPr>
            <p:ph type="sldNum" sz="quarter" idx="5"/>
          </p:nvPr>
        </p:nvSpPr>
        <p:spPr>
          <a:ln/>
        </p:spPr>
        <p:txBody>
          <a:bodyPr/>
          <a:lstStyle/>
          <a:p>
            <a:fld id="{3A6C1722-A3A8-4B99-AA55-EB1C677F17A8}" type="slidenum">
              <a:rPr lang="en-GB" altLang="en-US"/>
              <a:pPr/>
              <a:t>7</a:t>
            </a:fld>
            <a:endParaRPr lang="en-GB" altLang="en-US"/>
          </a:p>
        </p:txBody>
      </p:sp>
      <p:sp>
        <p:nvSpPr>
          <p:cNvPr id="52226" name="Rectangle 2">
            <a:extLst>
              <a:ext uri="{FF2B5EF4-FFF2-40B4-BE49-F238E27FC236}">
                <a16:creationId xmlns:a16="http://schemas.microsoft.com/office/drawing/2014/main" id="{4F8D0578-038E-819B-7133-C99685BA0E44}"/>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081E6E9E-672D-00DA-F0ED-084FDDE786B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D9121B0-FB63-A14D-B9C8-7F19D4C35864}"/>
              </a:ext>
            </a:extLst>
          </p:cNvPr>
          <p:cNvSpPr>
            <a:spLocks noGrp="1" noChangeArrowheads="1"/>
          </p:cNvSpPr>
          <p:nvPr>
            <p:ph type="sldNum" sz="quarter" idx="5"/>
          </p:nvPr>
        </p:nvSpPr>
        <p:spPr>
          <a:ln/>
        </p:spPr>
        <p:txBody>
          <a:bodyPr/>
          <a:lstStyle/>
          <a:p>
            <a:fld id="{7A649F3B-8ED1-4F23-941B-8AFB3BF1ADE5}" type="slidenum">
              <a:rPr lang="en-GB" altLang="en-US"/>
              <a:pPr/>
              <a:t>8</a:t>
            </a:fld>
            <a:endParaRPr lang="en-GB" altLang="en-US"/>
          </a:p>
        </p:txBody>
      </p:sp>
      <p:sp>
        <p:nvSpPr>
          <p:cNvPr id="53250" name="Rectangle 2">
            <a:extLst>
              <a:ext uri="{FF2B5EF4-FFF2-40B4-BE49-F238E27FC236}">
                <a16:creationId xmlns:a16="http://schemas.microsoft.com/office/drawing/2014/main" id="{0F69DF43-3567-B655-CC8D-35215E112E06}"/>
              </a:ext>
            </a:extLst>
          </p:cNvPr>
          <p:cNvSpPr>
            <a:spLocks noRot="1" noChangeArrowheads="1" noTextEdit="1"/>
          </p:cNvSpPr>
          <p:nvPr>
            <p:ph type="sldImg"/>
          </p:nvPr>
        </p:nvSpPr>
        <p:spPr>
          <a:ln/>
        </p:spPr>
      </p:sp>
      <p:sp>
        <p:nvSpPr>
          <p:cNvPr id="53251" name="Rectangle 3">
            <a:extLst>
              <a:ext uri="{FF2B5EF4-FFF2-40B4-BE49-F238E27FC236}">
                <a16:creationId xmlns:a16="http://schemas.microsoft.com/office/drawing/2014/main" id="{E6079683-0C4C-8F8F-000C-50ACFD8DD34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9E1211B-6336-F5DD-2D0A-1FE245F483B5}"/>
              </a:ext>
            </a:extLst>
          </p:cNvPr>
          <p:cNvSpPr>
            <a:spLocks noGrp="1" noChangeArrowheads="1"/>
          </p:cNvSpPr>
          <p:nvPr>
            <p:ph type="sldNum" sz="quarter" idx="5"/>
          </p:nvPr>
        </p:nvSpPr>
        <p:spPr>
          <a:ln/>
        </p:spPr>
        <p:txBody>
          <a:bodyPr/>
          <a:lstStyle/>
          <a:p>
            <a:fld id="{F6A6304D-7F45-45E5-ACEC-3DF37C1AB4A1}" type="slidenum">
              <a:rPr lang="en-GB" altLang="en-US"/>
              <a:pPr/>
              <a:t>9</a:t>
            </a:fld>
            <a:endParaRPr lang="en-GB" altLang="en-US"/>
          </a:p>
        </p:txBody>
      </p:sp>
      <p:sp>
        <p:nvSpPr>
          <p:cNvPr id="54274" name="Rectangle 2">
            <a:extLst>
              <a:ext uri="{FF2B5EF4-FFF2-40B4-BE49-F238E27FC236}">
                <a16:creationId xmlns:a16="http://schemas.microsoft.com/office/drawing/2014/main" id="{66B53ED6-8AD5-8DCD-99C0-E4A4FCA0379A}"/>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596A88FD-9D6E-EC00-98ED-DF2DA6910FCA}"/>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9D37-76CE-85C2-A8DD-555BDF4F04E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548B72-BFE1-594F-8C53-3E9DA63B0DE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368BCA5-9303-438D-AF00-A3654046F2D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98C34BA-2693-0D6F-7CD8-1C4A44DBC69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147008B-0D87-85DD-AFBE-BA9BD778E400}"/>
              </a:ext>
            </a:extLst>
          </p:cNvPr>
          <p:cNvSpPr>
            <a:spLocks noGrp="1"/>
          </p:cNvSpPr>
          <p:nvPr>
            <p:ph type="sldNum" sz="quarter" idx="12"/>
          </p:nvPr>
        </p:nvSpPr>
        <p:spPr/>
        <p:txBody>
          <a:bodyPr/>
          <a:lstStyle>
            <a:lvl1pPr>
              <a:defRPr/>
            </a:lvl1pPr>
          </a:lstStyle>
          <a:p>
            <a:fld id="{1B664C17-1C57-4397-9EDD-F6233C52CDFA}" type="slidenum">
              <a:rPr lang="en-US" altLang="en-US"/>
              <a:pPr/>
              <a:t>‹#›</a:t>
            </a:fld>
            <a:endParaRPr lang="en-US" altLang="en-US"/>
          </a:p>
        </p:txBody>
      </p:sp>
    </p:spTree>
    <p:extLst>
      <p:ext uri="{BB962C8B-B14F-4D97-AF65-F5344CB8AC3E}">
        <p14:creationId xmlns:p14="http://schemas.microsoft.com/office/powerpoint/2010/main" val="203424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30323-11AD-FC9D-AA9E-6C823DE9EF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D78197-64AC-45A2-A3D6-23226DC727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B226EF-8557-8DBF-7DF3-CAED7494150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2A66B4E-D7A5-B0FD-30AB-E45B16E2AE5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FCA662F-D202-82D5-DFA9-02D67D116186}"/>
              </a:ext>
            </a:extLst>
          </p:cNvPr>
          <p:cNvSpPr>
            <a:spLocks noGrp="1"/>
          </p:cNvSpPr>
          <p:nvPr>
            <p:ph type="sldNum" sz="quarter" idx="12"/>
          </p:nvPr>
        </p:nvSpPr>
        <p:spPr/>
        <p:txBody>
          <a:bodyPr/>
          <a:lstStyle>
            <a:lvl1pPr>
              <a:defRPr/>
            </a:lvl1pPr>
          </a:lstStyle>
          <a:p>
            <a:fld id="{A37D2BCA-F034-434B-BA0A-E8619A896CC0}" type="slidenum">
              <a:rPr lang="en-US" altLang="en-US"/>
              <a:pPr/>
              <a:t>‹#›</a:t>
            </a:fld>
            <a:endParaRPr lang="en-US" altLang="en-US"/>
          </a:p>
        </p:txBody>
      </p:sp>
    </p:spTree>
    <p:extLst>
      <p:ext uri="{BB962C8B-B14F-4D97-AF65-F5344CB8AC3E}">
        <p14:creationId xmlns:p14="http://schemas.microsoft.com/office/powerpoint/2010/main" val="1600539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979B2D-872A-9612-6344-17A507BE7689}"/>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6BC7E6-515C-FA3E-D8EC-34715F7368E4}"/>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1B3D22-925C-043B-4066-74604035D3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7988A42-B013-90A2-1FB2-5D47B7F3A53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5F2087C-599A-3FDC-8EC9-04A7A5E75625}"/>
              </a:ext>
            </a:extLst>
          </p:cNvPr>
          <p:cNvSpPr>
            <a:spLocks noGrp="1"/>
          </p:cNvSpPr>
          <p:nvPr>
            <p:ph type="sldNum" sz="quarter" idx="12"/>
          </p:nvPr>
        </p:nvSpPr>
        <p:spPr/>
        <p:txBody>
          <a:bodyPr/>
          <a:lstStyle>
            <a:lvl1pPr>
              <a:defRPr/>
            </a:lvl1pPr>
          </a:lstStyle>
          <a:p>
            <a:fld id="{7C42FC8C-5E28-45C4-9E5E-CB0828304770}" type="slidenum">
              <a:rPr lang="en-US" altLang="en-US"/>
              <a:pPr/>
              <a:t>‹#›</a:t>
            </a:fld>
            <a:endParaRPr lang="en-US" altLang="en-US"/>
          </a:p>
        </p:txBody>
      </p:sp>
    </p:spTree>
    <p:extLst>
      <p:ext uri="{BB962C8B-B14F-4D97-AF65-F5344CB8AC3E}">
        <p14:creationId xmlns:p14="http://schemas.microsoft.com/office/powerpoint/2010/main" val="236799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C9F23-DC1C-2062-6904-8202F2EB27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588E03-1FE4-F06B-6AEB-40D3E5CCF0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1A5117-39B4-ADDA-8C06-7D499662AA5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F810227-714B-087F-EDFC-520D7751F54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81BFD63-72E1-17E9-46DE-96DC0AF9C2DC}"/>
              </a:ext>
            </a:extLst>
          </p:cNvPr>
          <p:cNvSpPr>
            <a:spLocks noGrp="1"/>
          </p:cNvSpPr>
          <p:nvPr>
            <p:ph type="sldNum" sz="quarter" idx="12"/>
          </p:nvPr>
        </p:nvSpPr>
        <p:spPr/>
        <p:txBody>
          <a:bodyPr/>
          <a:lstStyle>
            <a:lvl1pPr>
              <a:defRPr/>
            </a:lvl1pPr>
          </a:lstStyle>
          <a:p>
            <a:fld id="{382E883B-E561-4B00-B818-38AF6391F9E2}" type="slidenum">
              <a:rPr lang="en-US" altLang="en-US"/>
              <a:pPr/>
              <a:t>‹#›</a:t>
            </a:fld>
            <a:endParaRPr lang="en-US" altLang="en-US"/>
          </a:p>
        </p:txBody>
      </p:sp>
    </p:spTree>
    <p:extLst>
      <p:ext uri="{BB962C8B-B14F-4D97-AF65-F5344CB8AC3E}">
        <p14:creationId xmlns:p14="http://schemas.microsoft.com/office/powerpoint/2010/main" val="32333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7C56-9D57-4181-4574-BA15E0F7156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F009B8-97D2-3F5B-0C28-AADAE3C2130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C9C4DCF-DE04-B449-BEAE-D6E17BB2FB8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6E81245-CDED-B00E-491D-2A5DE54C116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2344F83-2A96-D8C3-3B8A-80D576AEB6E4}"/>
              </a:ext>
            </a:extLst>
          </p:cNvPr>
          <p:cNvSpPr>
            <a:spLocks noGrp="1"/>
          </p:cNvSpPr>
          <p:nvPr>
            <p:ph type="sldNum" sz="quarter" idx="12"/>
          </p:nvPr>
        </p:nvSpPr>
        <p:spPr/>
        <p:txBody>
          <a:bodyPr/>
          <a:lstStyle>
            <a:lvl1pPr>
              <a:defRPr/>
            </a:lvl1pPr>
          </a:lstStyle>
          <a:p>
            <a:fld id="{F91AFE51-69B2-4AD0-9A99-6D2DF3881684}" type="slidenum">
              <a:rPr lang="en-US" altLang="en-US"/>
              <a:pPr/>
              <a:t>‹#›</a:t>
            </a:fld>
            <a:endParaRPr lang="en-US" altLang="en-US"/>
          </a:p>
        </p:txBody>
      </p:sp>
    </p:spTree>
    <p:extLst>
      <p:ext uri="{BB962C8B-B14F-4D97-AF65-F5344CB8AC3E}">
        <p14:creationId xmlns:p14="http://schemas.microsoft.com/office/powerpoint/2010/main" val="179312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9097-15BF-90C6-B333-A091EFB276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916E2F-15E4-E1DE-AD76-35EE16A6E891}"/>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A4B110-DAC9-77B3-EAAA-8588B433E5F9}"/>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BA64AF-4849-BCEB-C5E1-9571A8D8092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6459E30-AF36-3720-E179-D2651BD50A8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00D155E-329F-B176-4045-2C025DBBEDC0}"/>
              </a:ext>
            </a:extLst>
          </p:cNvPr>
          <p:cNvSpPr>
            <a:spLocks noGrp="1"/>
          </p:cNvSpPr>
          <p:nvPr>
            <p:ph type="sldNum" sz="quarter" idx="12"/>
          </p:nvPr>
        </p:nvSpPr>
        <p:spPr/>
        <p:txBody>
          <a:bodyPr/>
          <a:lstStyle>
            <a:lvl1pPr>
              <a:defRPr/>
            </a:lvl1pPr>
          </a:lstStyle>
          <a:p>
            <a:fld id="{E7D8C757-E31F-4126-AF49-CC49EAC19BAA}" type="slidenum">
              <a:rPr lang="en-US" altLang="en-US"/>
              <a:pPr/>
              <a:t>‹#›</a:t>
            </a:fld>
            <a:endParaRPr lang="en-US" altLang="en-US"/>
          </a:p>
        </p:txBody>
      </p:sp>
    </p:spTree>
    <p:extLst>
      <p:ext uri="{BB962C8B-B14F-4D97-AF65-F5344CB8AC3E}">
        <p14:creationId xmlns:p14="http://schemas.microsoft.com/office/powerpoint/2010/main" val="343721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7F71-F528-E856-CABD-4183AF164D8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BF6000-0F4A-ADB6-7E54-B4C8A116FD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027041-1817-5172-D21A-DDBC5F6DB9F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12E527-5D88-F7C6-E262-0B5CB17F3D7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2608CA-3157-CA45-44AB-9759E015D6D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9B63C3-395C-67D8-94A5-5EB27FFE60F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DCFD80D-B7DB-AC83-48E9-9C11AFBAD4C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1B6032E-DF53-16B6-AFDA-BD62C9310414}"/>
              </a:ext>
            </a:extLst>
          </p:cNvPr>
          <p:cNvSpPr>
            <a:spLocks noGrp="1"/>
          </p:cNvSpPr>
          <p:nvPr>
            <p:ph type="sldNum" sz="quarter" idx="12"/>
          </p:nvPr>
        </p:nvSpPr>
        <p:spPr/>
        <p:txBody>
          <a:bodyPr/>
          <a:lstStyle>
            <a:lvl1pPr>
              <a:defRPr/>
            </a:lvl1pPr>
          </a:lstStyle>
          <a:p>
            <a:fld id="{6B7AD1CB-90F7-4C4D-BC7E-EC9E1A6D316F}" type="slidenum">
              <a:rPr lang="en-US" altLang="en-US"/>
              <a:pPr/>
              <a:t>‹#›</a:t>
            </a:fld>
            <a:endParaRPr lang="en-US" altLang="en-US"/>
          </a:p>
        </p:txBody>
      </p:sp>
    </p:spTree>
    <p:extLst>
      <p:ext uri="{BB962C8B-B14F-4D97-AF65-F5344CB8AC3E}">
        <p14:creationId xmlns:p14="http://schemas.microsoft.com/office/powerpoint/2010/main" val="3890653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14B2-AB25-4C69-773A-0AE4AFA556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762FA0-1F00-EC45-2909-FE2AFF54241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68A283B-4F39-8622-B176-4F5AED8E9B5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8B530F5-2288-DCA5-0073-05BAC8AB92C3}"/>
              </a:ext>
            </a:extLst>
          </p:cNvPr>
          <p:cNvSpPr>
            <a:spLocks noGrp="1"/>
          </p:cNvSpPr>
          <p:nvPr>
            <p:ph type="sldNum" sz="quarter" idx="12"/>
          </p:nvPr>
        </p:nvSpPr>
        <p:spPr/>
        <p:txBody>
          <a:bodyPr/>
          <a:lstStyle>
            <a:lvl1pPr>
              <a:defRPr/>
            </a:lvl1pPr>
          </a:lstStyle>
          <a:p>
            <a:fld id="{E60DC03E-0EE7-4ED9-87B2-DA9DC922EFB4}" type="slidenum">
              <a:rPr lang="en-US" altLang="en-US"/>
              <a:pPr/>
              <a:t>‹#›</a:t>
            </a:fld>
            <a:endParaRPr lang="en-US" altLang="en-US"/>
          </a:p>
        </p:txBody>
      </p:sp>
    </p:spTree>
    <p:extLst>
      <p:ext uri="{BB962C8B-B14F-4D97-AF65-F5344CB8AC3E}">
        <p14:creationId xmlns:p14="http://schemas.microsoft.com/office/powerpoint/2010/main" val="370966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F1A99A-20B6-D266-BC4D-4E4709FA62D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7EDF343-1B54-CDD1-8237-D52E19661E81}"/>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D8453D9-C1F9-DE2D-E9A6-37E3BAD2DAD4}"/>
              </a:ext>
            </a:extLst>
          </p:cNvPr>
          <p:cNvSpPr>
            <a:spLocks noGrp="1"/>
          </p:cNvSpPr>
          <p:nvPr>
            <p:ph type="sldNum" sz="quarter" idx="12"/>
          </p:nvPr>
        </p:nvSpPr>
        <p:spPr/>
        <p:txBody>
          <a:bodyPr/>
          <a:lstStyle>
            <a:lvl1pPr>
              <a:defRPr/>
            </a:lvl1pPr>
          </a:lstStyle>
          <a:p>
            <a:fld id="{5D63C7AA-F74B-4DD2-9C77-1C62BA259E31}" type="slidenum">
              <a:rPr lang="en-US" altLang="en-US"/>
              <a:pPr/>
              <a:t>‹#›</a:t>
            </a:fld>
            <a:endParaRPr lang="en-US" altLang="en-US"/>
          </a:p>
        </p:txBody>
      </p:sp>
    </p:spTree>
    <p:extLst>
      <p:ext uri="{BB962C8B-B14F-4D97-AF65-F5344CB8AC3E}">
        <p14:creationId xmlns:p14="http://schemas.microsoft.com/office/powerpoint/2010/main" val="394099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A153-183A-FFC3-29CD-3F1D44F1034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F90101-C3DE-407C-A986-70E26F358E5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8EB548-5AF9-8E24-F196-DA9044EF94B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46F5E8-13EC-7DE0-FBDE-ECABC523E0B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FD4E4BD-7107-F190-665F-329E6D94198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FB0E5B0-7640-0DA2-B4E7-0179EA412049}"/>
              </a:ext>
            </a:extLst>
          </p:cNvPr>
          <p:cNvSpPr>
            <a:spLocks noGrp="1"/>
          </p:cNvSpPr>
          <p:nvPr>
            <p:ph type="sldNum" sz="quarter" idx="12"/>
          </p:nvPr>
        </p:nvSpPr>
        <p:spPr/>
        <p:txBody>
          <a:bodyPr/>
          <a:lstStyle>
            <a:lvl1pPr>
              <a:defRPr/>
            </a:lvl1pPr>
          </a:lstStyle>
          <a:p>
            <a:fld id="{AA9FC9D1-451E-4508-9128-0F8AA09ECA22}" type="slidenum">
              <a:rPr lang="en-US" altLang="en-US"/>
              <a:pPr/>
              <a:t>‹#›</a:t>
            </a:fld>
            <a:endParaRPr lang="en-US" altLang="en-US"/>
          </a:p>
        </p:txBody>
      </p:sp>
    </p:spTree>
    <p:extLst>
      <p:ext uri="{BB962C8B-B14F-4D97-AF65-F5344CB8AC3E}">
        <p14:creationId xmlns:p14="http://schemas.microsoft.com/office/powerpoint/2010/main" val="4071167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ADF1-3386-3515-91C9-470F2665D9A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B98AE7-AEF5-CFCA-6DC2-2C80E01991D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57A099-32CC-D2A8-A221-10E6E6B7E09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2A5EE6-1115-2D66-A300-59725A1EA88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C4A5225-9B72-38A8-2A8E-E99DBAACB65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A90D9CA-ED28-10BB-A3F8-33C13375E6C2}"/>
              </a:ext>
            </a:extLst>
          </p:cNvPr>
          <p:cNvSpPr>
            <a:spLocks noGrp="1"/>
          </p:cNvSpPr>
          <p:nvPr>
            <p:ph type="sldNum" sz="quarter" idx="12"/>
          </p:nvPr>
        </p:nvSpPr>
        <p:spPr/>
        <p:txBody>
          <a:bodyPr/>
          <a:lstStyle>
            <a:lvl1pPr>
              <a:defRPr/>
            </a:lvl1pPr>
          </a:lstStyle>
          <a:p>
            <a:fld id="{C091BAD0-BEF8-4F57-9F6F-4F7E399A40BF}" type="slidenum">
              <a:rPr lang="en-US" altLang="en-US"/>
              <a:pPr/>
              <a:t>‹#›</a:t>
            </a:fld>
            <a:endParaRPr lang="en-US" altLang="en-US"/>
          </a:p>
        </p:txBody>
      </p:sp>
    </p:spTree>
    <p:extLst>
      <p:ext uri="{BB962C8B-B14F-4D97-AF65-F5344CB8AC3E}">
        <p14:creationId xmlns:p14="http://schemas.microsoft.com/office/powerpoint/2010/main" val="117399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996600"/>
            </a:gs>
            <a:gs pos="100000">
              <a:schemeClr val="bg1"/>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2F39A1-3079-F3B6-6D7B-CB1000C6487E}"/>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87BE236-6C06-B4F0-C177-AA3F781F640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DE0DC25-1AB5-AB87-B3E3-5D48AAEF25E5}"/>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312A6405-1E5F-ADF7-36F9-4A6F263872E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2BE94DA3-0D65-4058-53D6-CB577D155C74}"/>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4D4EB63-88FF-4AE4-88A8-E6322C22FFE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F2E34F0-2D88-A9D3-780D-16C3B1491605}"/>
              </a:ext>
            </a:extLst>
          </p:cNvPr>
          <p:cNvSpPr>
            <a:spLocks noGrp="1" noChangeArrowheads="1"/>
          </p:cNvSpPr>
          <p:nvPr>
            <p:ph type="ctrTitle"/>
          </p:nvPr>
        </p:nvSpPr>
        <p:spPr>
          <a:xfrm>
            <a:off x="685800" y="2286000"/>
            <a:ext cx="7772400" cy="1143000"/>
          </a:xfrm>
        </p:spPr>
        <p:txBody>
          <a:bodyPr anchor="ctr"/>
          <a:lstStyle/>
          <a:p>
            <a:r>
              <a:rPr lang="en-US" altLang="en-US" sz="4400">
                <a:latin typeface="Albertus Extra Bold" pitchFamily="34" charset="0"/>
              </a:rPr>
              <a:t>Name That Deformation</a:t>
            </a:r>
          </a:p>
        </p:txBody>
      </p:sp>
      <p:sp>
        <p:nvSpPr>
          <p:cNvPr id="2051" name="Rectangle 3">
            <a:extLst>
              <a:ext uri="{FF2B5EF4-FFF2-40B4-BE49-F238E27FC236}">
                <a16:creationId xmlns:a16="http://schemas.microsoft.com/office/drawing/2014/main" id="{00B64D7B-62A9-443A-BBD9-9FF078678390}"/>
              </a:ext>
            </a:extLst>
          </p:cNvPr>
          <p:cNvSpPr>
            <a:spLocks noGrp="1" noChangeArrowheads="1"/>
          </p:cNvSpPr>
          <p:nvPr>
            <p:ph type="subTitle" idx="1"/>
          </p:nvPr>
        </p:nvSpPr>
        <p:spPr>
          <a:xfrm>
            <a:off x="1371600" y="3886200"/>
            <a:ext cx="6400800" cy="1752600"/>
          </a:xfrm>
        </p:spPr>
        <p:txBody>
          <a:bodyPr/>
          <a:lstStyle/>
          <a:p>
            <a:r>
              <a:rPr lang="en-US" altLang="en-US" sz="3200">
                <a:latin typeface="Albertus Extra Bold" pitchFamily="34" charset="0"/>
              </a:rPr>
              <a:t>A new and exciting game for the well-informed geology student!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90BC428-DA05-F7F7-5899-6F5791670F83}"/>
              </a:ext>
            </a:extLst>
          </p:cNvPr>
          <p:cNvSpPr>
            <a:spLocks noGrp="1" noChangeArrowheads="1"/>
          </p:cNvSpPr>
          <p:nvPr>
            <p:ph type="title"/>
          </p:nvPr>
        </p:nvSpPr>
        <p:spPr>
          <a:xfrm>
            <a:off x="609600" y="5410200"/>
            <a:ext cx="7772400" cy="1143000"/>
          </a:xfrm>
        </p:spPr>
        <p:txBody>
          <a:bodyPr/>
          <a:lstStyle/>
          <a:p>
            <a:r>
              <a:rPr lang="en-US" altLang="en-US" sz="2000">
                <a:latin typeface="Albertus Extra Bold" pitchFamily="34" charset="0"/>
              </a:rPr>
              <a:t>Whether it’s eroded or not, it’s still called a……………….</a:t>
            </a:r>
          </a:p>
        </p:txBody>
      </p:sp>
      <p:pic>
        <p:nvPicPr>
          <p:cNvPr id="11267" name="Picture 3">
            <a:extLst>
              <a:ext uri="{FF2B5EF4-FFF2-40B4-BE49-F238E27FC236}">
                <a16:creationId xmlns:a16="http://schemas.microsoft.com/office/drawing/2014/main" id="{1C00AD38-78B9-B1A6-18DB-DEEC5E9A8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3051175" cy="42513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8E572A34-8750-CAA4-AABB-0481ECDA9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57200"/>
            <a:ext cx="6553200"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915EA65-BB2A-20A5-02D2-BCAA1E57DA76}"/>
              </a:ext>
            </a:extLst>
          </p:cNvPr>
          <p:cNvSpPr>
            <a:spLocks noGrp="1" noChangeArrowheads="1"/>
          </p:cNvSpPr>
          <p:nvPr>
            <p:ph type="title"/>
          </p:nvPr>
        </p:nvSpPr>
        <p:spPr/>
        <p:txBody>
          <a:bodyPr/>
          <a:lstStyle/>
          <a:p>
            <a:endParaRPr lang="en-GB" altLang="en-US"/>
          </a:p>
        </p:txBody>
      </p:sp>
      <p:pic>
        <p:nvPicPr>
          <p:cNvPr id="12291" name="Picture 3">
            <a:extLst>
              <a:ext uri="{FF2B5EF4-FFF2-40B4-BE49-F238E27FC236}">
                <a16:creationId xmlns:a16="http://schemas.microsoft.com/office/drawing/2014/main" id="{C99D10AC-3EFF-374D-63FB-7D22F9A68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838200"/>
            <a:ext cx="5334000"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4B5F110-889D-7155-E973-8762F8D1B683}"/>
              </a:ext>
            </a:extLst>
          </p:cNvPr>
          <p:cNvSpPr>
            <a:spLocks noGrp="1" noChangeArrowheads="1"/>
          </p:cNvSpPr>
          <p:nvPr>
            <p:ph type="title"/>
          </p:nvPr>
        </p:nvSpPr>
        <p:spPr/>
        <p:txBody>
          <a:bodyPr/>
          <a:lstStyle/>
          <a:p>
            <a:r>
              <a:rPr lang="en-US" altLang="en-US">
                <a:latin typeface="Albertus Extra Bold" pitchFamily="34" charset="0"/>
              </a:rPr>
              <a:t>Syncline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FA53917-B241-1C81-FA06-118CD8622B83}"/>
              </a:ext>
            </a:extLst>
          </p:cNvPr>
          <p:cNvSpPr>
            <a:spLocks noGrp="1" noChangeArrowheads="1"/>
          </p:cNvSpPr>
          <p:nvPr>
            <p:ph type="title"/>
          </p:nvPr>
        </p:nvSpPr>
        <p:spPr>
          <a:xfrm>
            <a:off x="762000" y="5486400"/>
            <a:ext cx="7772400" cy="1143000"/>
          </a:xfrm>
        </p:spPr>
        <p:txBody>
          <a:bodyPr/>
          <a:lstStyle/>
          <a:p>
            <a:r>
              <a:rPr lang="en-US" altLang="en-US" sz="2000">
                <a:latin typeface="Albertus Extra Bold" pitchFamily="34" charset="0"/>
              </a:rPr>
              <a:t>What’s the other name for a rift valley like this?</a:t>
            </a:r>
          </a:p>
        </p:txBody>
      </p:sp>
      <p:pic>
        <p:nvPicPr>
          <p:cNvPr id="14339" name="Picture 3">
            <a:extLst>
              <a:ext uri="{FF2B5EF4-FFF2-40B4-BE49-F238E27FC236}">
                <a16:creationId xmlns:a16="http://schemas.microsoft.com/office/drawing/2014/main" id="{2E93744C-1663-3958-8485-F3884A973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7543800" cy="4694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1E13446-2BC3-58A9-3791-B6086388527B}"/>
              </a:ext>
            </a:extLst>
          </p:cNvPr>
          <p:cNvSpPr>
            <a:spLocks noGrp="1" noChangeArrowheads="1"/>
          </p:cNvSpPr>
          <p:nvPr>
            <p:ph type="title"/>
          </p:nvPr>
        </p:nvSpPr>
        <p:spPr/>
        <p:txBody>
          <a:bodyPr/>
          <a:lstStyle/>
          <a:p>
            <a:r>
              <a:rPr lang="en-US" altLang="en-US">
                <a:latin typeface="Albertus Extra Bold" pitchFamily="34" charset="0"/>
              </a:rPr>
              <a:t>Graben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87EE919-74C5-E8B2-BEB1-5230BB705830}"/>
              </a:ext>
            </a:extLst>
          </p:cNvPr>
          <p:cNvSpPr>
            <a:spLocks noGrp="1" noChangeArrowheads="1"/>
          </p:cNvSpPr>
          <p:nvPr>
            <p:ph type="title"/>
          </p:nvPr>
        </p:nvSpPr>
        <p:spPr>
          <a:xfrm>
            <a:off x="838200" y="5486400"/>
            <a:ext cx="7772400" cy="1143000"/>
          </a:xfrm>
        </p:spPr>
        <p:txBody>
          <a:bodyPr/>
          <a:lstStyle/>
          <a:p>
            <a:r>
              <a:rPr lang="en-US" altLang="en-US" sz="2000">
                <a:latin typeface="Albertus Extra Bold" pitchFamily="34" charset="0"/>
              </a:rPr>
              <a:t>What kind of fault would end up like this – one side thrust up over the other?</a:t>
            </a:r>
          </a:p>
        </p:txBody>
      </p:sp>
      <p:pic>
        <p:nvPicPr>
          <p:cNvPr id="16387" name="Picture 3">
            <a:extLst>
              <a:ext uri="{FF2B5EF4-FFF2-40B4-BE49-F238E27FC236}">
                <a16:creationId xmlns:a16="http://schemas.microsoft.com/office/drawing/2014/main" id="{172020EA-2CD9-3E4A-0E5C-E69CF48BE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0"/>
            <a:ext cx="54864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97F921CB-3CCE-AA71-4AD2-43D711506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44196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C10C8C1-894E-540D-E3FC-CE04C1FD901A}"/>
              </a:ext>
            </a:extLst>
          </p:cNvPr>
          <p:cNvSpPr>
            <a:spLocks noGrp="1" noChangeArrowheads="1"/>
          </p:cNvSpPr>
          <p:nvPr>
            <p:ph type="title"/>
          </p:nvPr>
        </p:nvSpPr>
        <p:spPr/>
        <p:txBody>
          <a:bodyPr/>
          <a:lstStyle/>
          <a:p>
            <a:r>
              <a:rPr lang="en-US" altLang="en-US">
                <a:latin typeface="Albertus Extra Bold" pitchFamily="34" charset="0"/>
              </a:rPr>
              <a:t>Thrust fault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B8CF7E3-3A66-99A7-1047-2B3280FB5AA0}"/>
              </a:ext>
            </a:extLst>
          </p:cNvPr>
          <p:cNvSpPr>
            <a:spLocks noGrp="1" noChangeArrowheads="1"/>
          </p:cNvSpPr>
          <p:nvPr>
            <p:ph type="title"/>
          </p:nvPr>
        </p:nvSpPr>
        <p:spPr>
          <a:xfrm>
            <a:off x="685800" y="5410200"/>
            <a:ext cx="7772400" cy="1143000"/>
          </a:xfrm>
        </p:spPr>
        <p:txBody>
          <a:bodyPr/>
          <a:lstStyle/>
          <a:p>
            <a:r>
              <a:rPr lang="en-US" altLang="en-US" sz="2000">
                <a:latin typeface="Albertus Extra Bold" pitchFamily="34" charset="0"/>
              </a:rPr>
              <a:t>Fold, fault or fracture?</a:t>
            </a:r>
          </a:p>
        </p:txBody>
      </p:sp>
      <p:pic>
        <p:nvPicPr>
          <p:cNvPr id="18436" name="Picture 4">
            <a:extLst>
              <a:ext uri="{FF2B5EF4-FFF2-40B4-BE49-F238E27FC236}">
                <a16:creationId xmlns:a16="http://schemas.microsoft.com/office/drawing/2014/main" id="{32C3EE7A-3D88-70C3-B215-42C722C3C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4800"/>
            <a:ext cx="5410200"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22F812A-6C5E-8E14-B2E4-22B94F3D08F8}"/>
              </a:ext>
            </a:extLst>
          </p:cNvPr>
          <p:cNvSpPr>
            <a:spLocks noGrp="1" noChangeArrowheads="1"/>
          </p:cNvSpPr>
          <p:nvPr>
            <p:ph type="title"/>
          </p:nvPr>
        </p:nvSpPr>
        <p:spPr/>
        <p:txBody>
          <a:bodyPr/>
          <a:lstStyle/>
          <a:p>
            <a:r>
              <a:rPr lang="en-US" altLang="en-US">
                <a:latin typeface="Albertus Extra Bold" pitchFamily="34" charset="0"/>
              </a:rPr>
              <a:t>Fold, of course!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75B6177-B75B-529D-7943-168DD8B72EAB}"/>
              </a:ext>
            </a:extLst>
          </p:cNvPr>
          <p:cNvSpPr>
            <a:spLocks noGrp="1" noChangeArrowheads="1"/>
          </p:cNvSpPr>
          <p:nvPr>
            <p:ph type="title"/>
          </p:nvPr>
        </p:nvSpPr>
        <p:spPr>
          <a:xfrm>
            <a:off x="685800" y="5486400"/>
            <a:ext cx="7772400" cy="1143000"/>
          </a:xfrm>
        </p:spPr>
        <p:txBody>
          <a:bodyPr/>
          <a:lstStyle/>
          <a:p>
            <a:r>
              <a:rPr lang="en-US" altLang="en-US" sz="2000">
                <a:latin typeface="Albertus Extra Bold" pitchFamily="34" charset="0"/>
              </a:rPr>
              <a:t>What would you call a single-limbed fold like this?</a:t>
            </a:r>
          </a:p>
        </p:txBody>
      </p:sp>
      <p:pic>
        <p:nvPicPr>
          <p:cNvPr id="20483" name="Picture 3">
            <a:extLst>
              <a:ext uri="{FF2B5EF4-FFF2-40B4-BE49-F238E27FC236}">
                <a16:creationId xmlns:a16="http://schemas.microsoft.com/office/drawing/2014/main" id="{3A4335B5-0A61-C183-D99A-3676B133E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7086600" cy="4656138"/>
          </a:xfrm>
          <a:prstGeom prst="rect">
            <a:avLst/>
          </a:prstGeom>
          <a:noFill/>
          <a:extLst>
            <a:ext uri="{909E8E84-426E-40DD-AFC4-6F175D3DCCD1}">
              <a14:hiddenFill xmlns:a14="http://schemas.microsoft.com/office/drawing/2010/main">
                <a:solidFill>
                  <a:srgbClr val="FFFFFF"/>
                </a:solidFill>
              </a14:hiddenFill>
            </a:ext>
          </a:extLst>
        </p:spPr>
      </p:pic>
      <p:sp>
        <p:nvSpPr>
          <p:cNvPr id="20484" name="Text Box 4">
            <a:extLst>
              <a:ext uri="{FF2B5EF4-FFF2-40B4-BE49-F238E27FC236}">
                <a16:creationId xmlns:a16="http://schemas.microsoft.com/office/drawing/2014/main" id="{374E1D98-C9F8-14FC-C0E3-30CB95DD4F47}"/>
              </a:ext>
            </a:extLst>
          </p:cNvPr>
          <p:cNvSpPr txBox="1">
            <a:spLocks noChangeArrowheads="1"/>
          </p:cNvSpPr>
          <p:nvPr/>
        </p:nvSpPr>
        <p:spPr bwMode="auto">
          <a:xfrm>
            <a:off x="2971800" y="228600"/>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Albertus Extra Bold" pitchFamily="34" charset="0"/>
              </a:rPr>
              <a:t>Click here for a hint.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07874A5D-8ACF-17CD-9E1F-3AC1EF08868C}"/>
              </a:ext>
            </a:extLst>
          </p:cNvPr>
          <p:cNvSpPr>
            <a:spLocks noGrp="1" noChangeArrowheads="1"/>
          </p:cNvSpPr>
          <p:nvPr>
            <p:ph type="subTitle" idx="1"/>
          </p:nvPr>
        </p:nvSpPr>
        <p:spPr>
          <a:xfrm>
            <a:off x="1295400" y="1828800"/>
            <a:ext cx="6400800" cy="1752600"/>
          </a:xfrm>
        </p:spPr>
        <p:txBody>
          <a:bodyPr/>
          <a:lstStyle/>
          <a:p>
            <a:r>
              <a:rPr lang="en-US" altLang="en-US" sz="3200">
                <a:latin typeface="Albertus Extra Bold" pitchFamily="34" charset="0"/>
              </a:rPr>
              <a:t>The idea in this game is to look over the deformation pictured, and try to identify it from the vocabulary in the chapter on geologic deformation.  Let’s begin by clicking anywhere on this page for our first example.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5515802-5E03-4FC7-D501-A5576F1C90B3}"/>
              </a:ext>
            </a:extLst>
          </p:cNvPr>
          <p:cNvSpPr>
            <a:spLocks noGrp="1" noChangeArrowheads="1"/>
          </p:cNvSpPr>
          <p:nvPr>
            <p:ph type="title"/>
          </p:nvPr>
        </p:nvSpPr>
        <p:spPr>
          <a:xfrm>
            <a:off x="685800" y="2209800"/>
            <a:ext cx="7772400" cy="1143000"/>
          </a:xfrm>
        </p:spPr>
        <p:txBody>
          <a:bodyPr/>
          <a:lstStyle/>
          <a:p>
            <a:r>
              <a:rPr lang="en-US" altLang="en-US" sz="3200">
                <a:latin typeface="Albertus Extra Bold" pitchFamily="34" charset="0"/>
              </a:rPr>
              <a:t>Single = mono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D3E50FD-32FB-DAA5-E445-E77E48AEF7D0}"/>
              </a:ext>
            </a:extLst>
          </p:cNvPr>
          <p:cNvSpPr>
            <a:spLocks noGrp="1" noChangeArrowheads="1"/>
          </p:cNvSpPr>
          <p:nvPr>
            <p:ph type="title"/>
          </p:nvPr>
        </p:nvSpPr>
        <p:spPr/>
        <p:txBody>
          <a:bodyPr/>
          <a:lstStyle/>
          <a:p>
            <a:r>
              <a:rPr lang="en-US" altLang="en-US">
                <a:latin typeface="Albertus Extra Bold" pitchFamily="34" charset="0"/>
              </a:rPr>
              <a:t>That’s right, monocline!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3B8537E-DEEE-0B7C-CF2E-5BEB280160F7}"/>
              </a:ext>
            </a:extLst>
          </p:cNvPr>
          <p:cNvSpPr>
            <a:spLocks noGrp="1" noChangeArrowheads="1"/>
          </p:cNvSpPr>
          <p:nvPr>
            <p:ph type="title"/>
          </p:nvPr>
        </p:nvSpPr>
        <p:spPr>
          <a:xfrm>
            <a:off x="609600" y="5410200"/>
            <a:ext cx="7772400" cy="1143000"/>
          </a:xfrm>
        </p:spPr>
        <p:txBody>
          <a:bodyPr/>
          <a:lstStyle/>
          <a:p>
            <a:r>
              <a:rPr lang="en-US" altLang="en-US" sz="2000">
                <a:latin typeface="Albertus Extra Bold" pitchFamily="34" charset="0"/>
              </a:rPr>
              <a:t>Normal, reverse, thrust or recumbent?</a:t>
            </a:r>
          </a:p>
        </p:txBody>
      </p:sp>
      <p:pic>
        <p:nvPicPr>
          <p:cNvPr id="23556" name="Picture 4">
            <a:extLst>
              <a:ext uri="{FF2B5EF4-FFF2-40B4-BE49-F238E27FC236}">
                <a16:creationId xmlns:a16="http://schemas.microsoft.com/office/drawing/2014/main" id="{56CDBB8D-F883-4BBE-F93D-A8BC6FBA6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1000"/>
            <a:ext cx="54864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6E75364-CD13-5C2F-9AA0-3E15E21115DA}"/>
              </a:ext>
            </a:extLst>
          </p:cNvPr>
          <p:cNvSpPr>
            <a:spLocks noGrp="1" noChangeArrowheads="1"/>
          </p:cNvSpPr>
          <p:nvPr>
            <p:ph type="title"/>
          </p:nvPr>
        </p:nvSpPr>
        <p:spPr>
          <a:xfrm>
            <a:off x="762000" y="5334000"/>
            <a:ext cx="7772400" cy="1143000"/>
          </a:xfrm>
        </p:spPr>
        <p:txBody>
          <a:bodyPr/>
          <a:lstStyle/>
          <a:p>
            <a:r>
              <a:rPr lang="en-US" altLang="en-US" sz="2000">
                <a:latin typeface="Albertus Extra Bold" pitchFamily="34" charset="0"/>
              </a:rPr>
              <a:t>The previous deformation is the same as this one, which is ….</a:t>
            </a:r>
          </a:p>
        </p:txBody>
      </p:sp>
      <p:pic>
        <p:nvPicPr>
          <p:cNvPr id="24579" name="Picture 3">
            <a:extLst>
              <a:ext uri="{FF2B5EF4-FFF2-40B4-BE49-F238E27FC236}">
                <a16:creationId xmlns:a16="http://schemas.microsoft.com/office/drawing/2014/main" id="{887F605C-E261-791E-CBA3-3B1DC16AC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
            <a:ext cx="6896100" cy="5180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D0747CC-B1B1-8BF2-77BE-6A4F3E9EEE05}"/>
              </a:ext>
            </a:extLst>
          </p:cNvPr>
          <p:cNvSpPr>
            <a:spLocks noGrp="1" noChangeArrowheads="1"/>
          </p:cNvSpPr>
          <p:nvPr>
            <p:ph type="title"/>
          </p:nvPr>
        </p:nvSpPr>
        <p:spPr/>
        <p:txBody>
          <a:bodyPr/>
          <a:lstStyle/>
          <a:p>
            <a:r>
              <a:rPr lang="en-US" altLang="en-US">
                <a:latin typeface="Albertus Extra Bold" pitchFamily="34" charset="0"/>
              </a:rPr>
              <a:t>A normal fault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E75503F-2BCE-752B-184D-0DD89E7874D7}"/>
              </a:ext>
            </a:extLst>
          </p:cNvPr>
          <p:cNvSpPr>
            <a:spLocks noGrp="1" noChangeArrowheads="1"/>
          </p:cNvSpPr>
          <p:nvPr>
            <p:ph type="title"/>
          </p:nvPr>
        </p:nvSpPr>
        <p:spPr>
          <a:xfrm>
            <a:off x="609600" y="5410200"/>
            <a:ext cx="7772400" cy="1143000"/>
          </a:xfrm>
        </p:spPr>
        <p:txBody>
          <a:bodyPr/>
          <a:lstStyle/>
          <a:p>
            <a:r>
              <a:rPr lang="en-US" altLang="en-US" sz="2000">
                <a:latin typeface="Albertus Extra Bold" pitchFamily="34" charset="0"/>
              </a:rPr>
              <a:t>What kind of anticline results in this ridge and the associated hogbacks?</a:t>
            </a:r>
          </a:p>
        </p:txBody>
      </p:sp>
      <p:pic>
        <p:nvPicPr>
          <p:cNvPr id="26627" name="Picture 3">
            <a:extLst>
              <a:ext uri="{FF2B5EF4-FFF2-40B4-BE49-F238E27FC236}">
                <a16:creationId xmlns:a16="http://schemas.microsoft.com/office/drawing/2014/main" id="{374B2F04-C2B0-B5CE-FB98-B333CF101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14400"/>
            <a:ext cx="685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6628" name="Text Box 4">
            <a:extLst>
              <a:ext uri="{FF2B5EF4-FFF2-40B4-BE49-F238E27FC236}">
                <a16:creationId xmlns:a16="http://schemas.microsoft.com/office/drawing/2014/main" id="{9A5FC900-14C4-94D8-7206-B8B3485F448D}"/>
              </a:ext>
            </a:extLst>
          </p:cNvPr>
          <p:cNvSpPr txBox="1">
            <a:spLocks noChangeArrowheads="1"/>
          </p:cNvSpPr>
          <p:nvPr/>
        </p:nvSpPr>
        <p:spPr bwMode="auto">
          <a:xfrm>
            <a:off x="3048000" y="2286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Albertus Extra Bold" pitchFamily="34" charset="0"/>
              </a:rPr>
              <a:t>Click here for a hint.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4FFC807-2324-DBF2-9AA1-718DA77E158E}"/>
              </a:ext>
            </a:extLst>
          </p:cNvPr>
          <p:cNvSpPr>
            <a:spLocks noGrp="1" noChangeArrowheads="1"/>
          </p:cNvSpPr>
          <p:nvPr>
            <p:ph type="title"/>
          </p:nvPr>
        </p:nvSpPr>
        <p:spPr/>
        <p:txBody>
          <a:bodyPr/>
          <a:lstStyle/>
          <a:p>
            <a:endParaRPr lang="en-GB" altLang="en-US"/>
          </a:p>
        </p:txBody>
      </p:sp>
      <p:pic>
        <p:nvPicPr>
          <p:cNvPr id="27651" name="Picture 3">
            <a:extLst>
              <a:ext uri="{FF2B5EF4-FFF2-40B4-BE49-F238E27FC236}">
                <a16:creationId xmlns:a16="http://schemas.microsoft.com/office/drawing/2014/main" id="{5965008F-0625-3DB3-57C8-FB30D91E3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57300"/>
            <a:ext cx="8686800"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9C7EE05-2B55-5CBB-1A0D-C3C6BDF4DE08}"/>
              </a:ext>
            </a:extLst>
          </p:cNvPr>
          <p:cNvSpPr>
            <a:spLocks noGrp="1" noChangeArrowheads="1"/>
          </p:cNvSpPr>
          <p:nvPr>
            <p:ph type="title"/>
          </p:nvPr>
        </p:nvSpPr>
        <p:spPr/>
        <p:txBody>
          <a:bodyPr/>
          <a:lstStyle/>
          <a:p>
            <a:r>
              <a:rPr lang="en-US" altLang="en-US">
                <a:latin typeface="Albertus Extra Bold" pitchFamily="34" charset="0"/>
              </a:rPr>
              <a:t>A plunging anticline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36BE484-281A-2728-F3E4-12225DE5A3EB}"/>
              </a:ext>
            </a:extLst>
          </p:cNvPr>
          <p:cNvSpPr>
            <a:spLocks noGrp="1" noChangeArrowheads="1"/>
          </p:cNvSpPr>
          <p:nvPr>
            <p:ph type="title"/>
          </p:nvPr>
        </p:nvSpPr>
        <p:spPr>
          <a:xfrm>
            <a:off x="685800" y="5715000"/>
            <a:ext cx="7772400" cy="1143000"/>
          </a:xfrm>
        </p:spPr>
        <p:txBody>
          <a:bodyPr/>
          <a:lstStyle/>
          <a:p>
            <a:r>
              <a:rPr lang="en-US" altLang="en-US" sz="2000">
                <a:latin typeface="Albertus Extra Bold" pitchFamily="34" charset="0"/>
              </a:rPr>
              <a:t>What is the special name for an extreme fold such as this?</a:t>
            </a:r>
          </a:p>
        </p:txBody>
      </p:sp>
      <p:pic>
        <p:nvPicPr>
          <p:cNvPr id="29699" name="Picture 3">
            <a:extLst>
              <a:ext uri="{FF2B5EF4-FFF2-40B4-BE49-F238E27FC236}">
                <a16:creationId xmlns:a16="http://schemas.microsoft.com/office/drawing/2014/main" id="{9623A9D5-2AA9-1FE6-4631-CD67358D6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7696200" cy="513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8FCF4F8-DD34-2400-CCE3-905DD5B6C735}"/>
              </a:ext>
            </a:extLst>
          </p:cNvPr>
          <p:cNvSpPr>
            <a:spLocks noGrp="1" noChangeArrowheads="1"/>
          </p:cNvSpPr>
          <p:nvPr>
            <p:ph type="title"/>
          </p:nvPr>
        </p:nvSpPr>
        <p:spPr/>
        <p:txBody>
          <a:bodyPr/>
          <a:lstStyle/>
          <a:p>
            <a:r>
              <a:rPr lang="en-US" altLang="en-US">
                <a:latin typeface="Albertus Extra Bold" pitchFamily="34" charset="0"/>
              </a:rPr>
              <a:t>Recumbent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EB88D4B-4DD4-3EFA-92F3-CB7AA225E2DE}"/>
              </a:ext>
            </a:extLst>
          </p:cNvPr>
          <p:cNvSpPr>
            <a:spLocks noGrp="1" noChangeArrowheads="1"/>
          </p:cNvSpPr>
          <p:nvPr>
            <p:ph type="ctrTitle"/>
          </p:nvPr>
        </p:nvSpPr>
        <p:spPr>
          <a:xfrm>
            <a:off x="609600" y="5257800"/>
            <a:ext cx="7772400" cy="1143000"/>
          </a:xfrm>
        </p:spPr>
        <p:txBody>
          <a:bodyPr anchor="ctr"/>
          <a:lstStyle/>
          <a:p>
            <a:r>
              <a:rPr lang="en-US" altLang="en-US" sz="2000">
                <a:latin typeface="Albertus Extra Bold" pitchFamily="34" charset="0"/>
              </a:rPr>
              <a:t>This is an upward fold of strata; found in the Alps.</a:t>
            </a:r>
          </a:p>
        </p:txBody>
      </p:sp>
      <p:sp>
        <p:nvSpPr>
          <p:cNvPr id="4099" name="Rectangle 3">
            <a:extLst>
              <a:ext uri="{FF2B5EF4-FFF2-40B4-BE49-F238E27FC236}">
                <a16:creationId xmlns:a16="http://schemas.microsoft.com/office/drawing/2014/main" id="{000101EC-E2E9-436C-9DFF-E1AEAC3B9C04}"/>
              </a:ext>
            </a:extLst>
          </p:cNvPr>
          <p:cNvSpPr>
            <a:spLocks noGrp="1" noChangeArrowheads="1"/>
          </p:cNvSpPr>
          <p:nvPr>
            <p:ph type="subTitle" idx="1"/>
          </p:nvPr>
        </p:nvSpPr>
        <p:spPr>
          <a:xfrm>
            <a:off x="1371600" y="3886200"/>
            <a:ext cx="6400800" cy="1752600"/>
          </a:xfrm>
        </p:spPr>
        <p:txBody>
          <a:bodyPr/>
          <a:lstStyle/>
          <a:p>
            <a:endParaRPr lang="en-GB" altLang="en-US" sz="3200"/>
          </a:p>
        </p:txBody>
      </p:sp>
      <p:pic>
        <p:nvPicPr>
          <p:cNvPr id="4100" name="Picture 4">
            <a:extLst>
              <a:ext uri="{FF2B5EF4-FFF2-40B4-BE49-F238E27FC236}">
                <a16:creationId xmlns:a16="http://schemas.microsoft.com/office/drawing/2014/main" id="{B53BDDF4-D6E4-15E9-29C3-76E29562F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
            <a:ext cx="7251700" cy="500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3C120C9-3FBC-DC2B-F978-BA9DA3A5B57E}"/>
              </a:ext>
            </a:extLst>
          </p:cNvPr>
          <p:cNvSpPr>
            <a:spLocks noGrp="1" noChangeArrowheads="1"/>
          </p:cNvSpPr>
          <p:nvPr>
            <p:ph type="title"/>
          </p:nvPr>
        </p:nvSpPr>
        <p:spPr>
          <a:xfrm>
            <a:off x="685800" y="5715000"/>
            <a:ext cx="7772400" cy="1143000"/>
          </a:xfrm>
        </p:spPr>
        <p:txBody>
          <a:bodyPr/>
          <a:lstStyle/>
          <a:p>
            <a:r>
              <a:rPr lang="en-US" altLang="en-US" sz="2000">
                <a:latin typeface="Albertus Extra Bold" pitchFamily="34" charset="0"/>
              </a:rPr>
              <a:t>Normal, reverse, strike-slip, or obtuse fault?</a:t>
            </a:r>
          </a:p>
        </p:txBody>
      </p:sp>
      <p:pic>
        <p:nvPicPr>
          <p:cNvPr id="31747" name="Picture 3">
            <a:extLst>
              <a:ext uri="{FF2B5EF4-FFF2-40B4-BE49-F238E27FC236}">
                <a16:creationId xmlns:a16="http://schemas.microsoft.com/office/drawing/2014/main" id="{6E4C7EA9-529B-DC8F-5577-2E69F6C94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7924800" cy="5273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9BD7934-1389-4DBF-E438-A92E74752D88}"/>
              </a:ext>
            </a:extLst>
          </p:cNvPr>
          <p:cNvSpPr>
            <a:spLocks noGrp="1" noChangeArrowheads="1"/>
          </p:cNvSpPr>
          <p:nvPr>
            <p:ph type="title"/>
          </p:nvPr>
        </p:nvSpPr>
        <p:spPr/>
        <p:txBody>
          <a:bodyPr/>
          <a:lstStyle/>
          <a:p>
            <a:r>
              <a:rPr lang="en-US" altLang="en-US">
                <a:latin typeface="Albertus Extra Bold" pitchFamily="34" charset="0"/>
              </a:rPr>
              <a:t>Reverse fault – the hanging wall moved up the foot wall!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91881C4-3570-3862-AE36-AEFE8067CEFC}"/>
              </a:ext>
            </a:extLst>
          </p:cNvPr>
          <p:cNvSpPr>
            <a:spLocks noGrp="1" noChangeArrowheads="1"/>
          </p:cNvSpPr>
          <p:nvPr>
            <p:ph type="title"/>
          </p:nvPr>
        </p:nvSpPr>
        <p:spPr>
          <a:xfrm>
            <a:off x="685800" y="5334000"/>
            <a:ext cx="7772400" cy="1143000"/>
          </a:xfrm>
        </p:spPr>
        <p:txBody>
          <a:bodyPr/>
          <a:lstStyle/>
          <a:p>
            <a:r>
              <a:rPr lang="en-US" altLang="en-US" sz="2000">
                <a:latin typeface="Albertus Extra Bold" pitchFamily="34" charset="0"/>
              </a:rPr>
              <a:t>What kind of slip is exhibited here?</a:t>
            </a:r>
          </a:p>
        </p:txBody>
      </p:sp>
      <p:pic>
        <p:nvPicPr>
          <p:cNvPr id="33795" name="Picture 3">
            <a:extLst>
              <a:ext uri="{FF2B5EF4-FFF2-40B4-BE49-F238E27FC236}">
                <a16:creationId xmlns:a16="http://schemas.microsoft.com/office/drawing/2014/main" id="{282BDA5C-7527-9895-F387-36B519442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
            <a:ext cx="7051675" cy="4583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5E7442B-55E4-1BFB-75BE-067DC349FCEB}"/>
              </a:ext>
            </a:extLst>
          </p:cNvPr>
          <p:cNvSpPr>
            <a:spLocks noGrp="1" noChangeArrowheads="1"/>
          </p:cNvSpPr>
          <p:nvPr>
            <p:ph type="title"/>
          </p:nvPr>
        </p:nvSpPr>
        <p:spPr/>
        <p:txBody>
          <a:bodyPr/>
          <a:lstStyle/>
          <a:p>
            <a:r>
              <a:rPr lang="en-US" altLang="en-US">
                <a:latin typeface="Albertus Extra Bold" pitchFamily="34" charset="0"/>
              </a:rPr>
              <a:t>Strike-slip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AE57085-AE27-0FFD-F1E3-EFA986BAAFE0}"/>
              </a:ext>
            </a:extLst>
          </p:cNvPr>
          <p:cNvSpPr>
            <a:spLocks noGrp="1" noChangeArrowheads="1"/>
          </p:cNvSpPr>
          <p:nvPr>
            <p:ph type="title"/>
          </p:nvPr>
        </p:nvSpPr>
        <p:spPr>
          <a:xfrm>
            <a:off x="685800" y="5715000"/>
            <a:ext cx="7772400" cy="1143000"/>
          </a:xfrm>
        </p:spPr>
        <p:txBody>
          <a:bodyPr/>
          <a:lstStyle/>
          <a:p>
            <a:r>
              <a:rPr lang="en-US" altLang="en-US" sz="2000">
                <a:latin typeface="Albertus Extra Bold" pitchFamily="34" charset="0"/>
              </a:rPr>
              <a:t>The face formed on this footwall is known as what?</a:t>
            </a:r>
          </a:p>
        </p:txBody>
      </p:sp>
      <p:pic>
        <p:nvPicPr>
          <p:cNvPr id="35844" name="Picture 4">
            <a:extLst>
              <a:ext uri="{FF2B5EF4-FFF2-40B4-BE49-F238E27FC236}">
                <a16:creationId xmlns:a16="http://schemas.microsoft.com/office/drawing/2014/main" id="{FF7216B4-BA21-415A-3065-0DF9FCE7A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7315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5845" name="Text Box 5">
            <a:extLst>
              <a:ext uri="{FF2B5EF4-FFF2-40B4-BE49-F238E27FC236}">
                <a16:creationId xmlns:a16="http://schemas.microsoft.com/office/drawing/2014/main" id="{DAD4F0EC-F6B8-B4A6-FB2B-9BC6B3E2503B}"/>
              </a:ext>
            </a:extLst>
          </p:cNvPr>
          <p:cNvSpPr txBox="1">
            <a:spLocks noChangeArrowheads="1"/>
          </p:cNvSpPr>
          <p:nvPr/>
        </p:nvSpPr>
        <p:spPr bwMode="auto">
          <a:xfrm>
            <a:off x="2743200" y="0"/>
            <a:ext cx="3352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Albertus Extra Bold" pitchFamily="34" charset="0"/>
              </a:rPr>
              <a:t>Click here for another example.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31963AC-E466-1DE8-33CF-B280C347412B}"/>
              </a:ext>
            </a:extLst>
          </p:cNvPr>
          <p:cNvSpPr>
            <a:spLocks noGrp="1" noChangeArrowheads="1"/>
          </p:cNvSpPr>
          <p:nvPr>
            <p:ph type="title"/>
          </p:nvPr>
        </p:nvSpPr>
        <p:spPr>
          <a:xfrm>
            <a:off x="685800" y="5715000"/>
            <a:ext cx="7772400" cy="1143000"/>
          </a:xfrm>
        </p:spPr>
        <p:txBody>
          <a:bodyPr/>
          <a:lstStyle/>
          <a:p>
            <a:r>
              <a:rPr lang="en-US" altLang="en-US" sz="2000">
                <a:latin typeface="Albertus Extra Bold" pitchFamily="34" charset="0"/>
              </a:rPr>
              <a:t>We’re talking about the cliff-like wall on the fault line.</a:t>
            </a:r>
          </a:p>
        </p:txBody>
      </p:sp>
      <p:pic>
        <p:nvPicPr>
          <p:cNvPr id="36867" name="Picture 3">
            <a:extLst>
              <a:ext uri="{FF2B5EF4-FFF2-40B4-BE49-F238E27FC236}">
                <a16:creationId xmlns:a16="http://schemas.microsoft.com/office/drawing/2014/main" id="{A3BE7252-44B7-DDDA-F40B-F21362085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7543800" cy="5018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E27D6CA-8927-A424-59B3-1EF5C239ACCF}"/>
              </a:ext>
            </a:extLst>
          </p:cNvPr>
          <p:cNvSpPr>
            <a:spLocks noGrp="1" noChangeArrowheads="1"/>
          </p:cNvSpPr>
          <p:nvPr>
            <p:ph type="title"/>
          </p:nvPr>
        </p:nvSpPr>
        <p:spPr/>
        <p:txBody>
          <a:bodyPr/>
          <a:lstStyle/>
          <a:p>
            <a:r>
              <a:rPr lang="en-US" altLang="en-US">
                <a:latin typeface="Albertus Extra Bold" pitchFamily="34" charset="0"/>
              </a:rPr>
              <a:t>It’s a fault scarp!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F64FFA1-FD4D-250A-5D5C-ED0230ABD671}"/>
              </a:ext>
            </a:extLst>
          </p:cNvPr>
          <p:cNvSpPr>
            <a:spLocks noGrp="1" noChangeArrowheads="1"/>
          </p:cNvSpPr>
          <p:nvPr>
            <p:ph type="title"/>
          </p:nvPr>
        </p:nvSpPr>
        <p:spPr>
          <a:xfrm>
            <a:off x="914400" y="5410200"/>
            <a:ext cx="7772400" cy="1143000"/>
          </a:xfrm>
        </p:spPr>
        <p:txBody>
          <a:bodyPr/>
          <a:lstStyle/>
          <a:p>
            <a:r>
              <a:rPr lang="en-US" altLang="en-US" sz="2000">
                <a:latin typeface="Albertus Extra Bold" pitchFamily="34" charset="0"/>
              </a:rPr>
              <a:t>If you get both vertical and horizontal displacement, what kind of fault is that?</a:t>
            </a:r>
          </a:p>
        </p:txBody>
      </p:sp>
      <p:pic>
        <p:nvPicPr>
          <p:cNvPr id="38915" name="Picture 3">
            <a:extLst>
              <a:ext uri="{FF2B5EF4-FFF2-40B4-BE49-F238E27FC236}">
                <a16:creationId xmlns:a16="http://schemas.microsoft.com/office/drawing/2014/main" id="{7B99A5BA-8D5F-96E9-C2C8-3A50E93AF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85800"/>
            <a:ext cx="6172200" cy="4133850"/>
          </a:xfrm>
          <a:prstGeom prst="rect">
            <a:avLst/>
          </a:prstGeom>
          <a:noFill/>
          <a:extLst>
            <a:ext uri="{909E8E84-426E-40DD-AFC4-6F175D3DCCD1}">
              <a14:hiddenFill xmlns:a14="http://schemas.microsoft.com/office/drawing/2010/main">
                <a:solidFill>
                  <a:srgbClr val="FFFFFF"/>
                </a:solidFill>
              </a14:hiddenFill>
            </a:ext>
          </a:extLst>
        </p:spPr>
      </p:pic>
      <p:sp>
        <p:nvSpPr>
          <p:cNvPr id="38916" name="Text Box 4">
            <a:extLst>
              <a:ext uri="{FF2B5EF4-FFF2-40B4-BE49-F238E27FC236}">
                <a16:creationId xmlns:a16="http://schemas.microsoft.com/office/drawing/2014/main" id="{C0577A9F-FF86-43AC-492D-0107EFC3AAFE}"/>
              </a:ext>
            </a:extLst>
          </p:cNvPr>
          <p:cNvSpPr txBox="1">
            <a:spLocks noChangeArrowheads="1"/>
          </p:cNvSpPr>
          <p:nvPr/>
        </p:nvSpPr>
        <p:spPr bwMode="auto">
          <a:xfrm>
            <a:off x="2209800" y="0"/>
            <a:ext cx="441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Albertus Extra Bold" pitchFamily="34" charset="0"/>
              </a:rPr>
              <a:t>Want to see another example? Click here.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917878E-ACDD-2C49-4EF9-A382D15C0CE8}"/>
              </a:ext>
            </a:extLst>
          </p:cNvPr>
          <p:cNvSpPr>
            <a:spLocks noGrp="1" noChangeArrowheads="1"/>
          </p:cNvSpPr>
          <p:nvPr>
            <p:ph type="title"/>
          </p:nvPr>
        </p:nvSpPr>
        <p:spPr/>
        <p:txBody>
          <a:bodyPr/>
          <a:lstStyle/>
          <a:p>
            <a:endParaRPr lang="en-GB" altLang="en-US"/>
          </a:p>
        </p:txBody>
      </p:sp>
      <p:pic>
        <p:nvPicPr>
          <p:cNvPr id="39939" name="Picture 3">
            <a:extLst>
              <a:ext uri="{FF2B5EF4-FFF2-40B4-BE49-F238E27FC236}">
                <a16:creationId xmlns:a16="http://schemas.microsoft.com/office/drawing/2014/main" id="{69719448-07B5-6684-B8A6-BE4EE2930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228600"/>
            <a:ext cx="4284663" cy="640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4231E55-C744-5930-A721-5C8179708158}"/>
              </a:ext>
            </a:extLst>
          </p:cNvPr>
          <p:cNvSpPr>
            <a:spLocks noGrp="1" noChangeArrowheads="1"/>
          </p:cNvSpPr>
          <p:nvPr>
            <p:ph type="title"/>
          </p:nvPr>
        </p:nvSpPr>
        <p:spPr>
          <a:xfrm>
            <a:off x="228600" y="609600"/>
            <a:ext cx="8915400" cy="1143000"/>
          </a:xfrm>
        </p:spPr>
        <p:txBody>
          <a:bodyPr/>
          <a:lstStyle/>
          <a:p>
            <a:r>
              <a:rPr lang="en-US" altLang="en-US">
                <a:latin typeface="Albertus Extra Bold" pitchFamily="34" charset="0"/>
              </a:rPr>
              <a:t>It’s called an oblique-slip fault.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A9A70C-4C1C-740A-0E79-884926A30590}"/>
              </a:ext>
            </a:extLst>
          </p:cNvPr>
          <p:cNvSpPr>
            <a:spLocks noGrp="1" noChangeArrowheads="1"/>
          </p:cNvSpPr>
          <p:nvPr>
            <p:ph type="title"/>
          </p:nvPr>
        </p:nvSpPr>
        <p:spPr/>
        <p:txBody>
          <a:bodyPr/>
          <a:lstStyle/>
          <a:p>
            <a:r>
              <a:rPr lang="en-US" altLang="en-US">
                <a:latin typeface="Albertus Extra Bold" pitchFamily="34" charset="0"/>
              </a:rPr>
              <a:t>Did you say “anticline”?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30C836A-C010-8885-62A8-064957297F1D}"/>
              </a:ext>
            </a:extLst>
          </p:cNvPr>
          <p:cNvSpPr>
            <a:spLocks noGrp="1" noChangeArrowheads="1"/>
          </p:cNvSpPr>
          <p:nvPr>
            <p:ph type="title"/>
          </p:nvPr>
        </p:nvSpPr>
        <p:spPr>
          <a:xfrm>
            <a:off x="609600" y="5410200"/>
            <a:ext cx="7772400" cy="1143000"/>
          </a:xfrm>
        </p:spPr>
        <p:txBody>
          <a:bodyPr/>
          <a:lstStyle/>
          <a:p>
            <a:r>
              <a:rPr lang="en-US" altLang="en-US" sz="2000">
                <a:latin typeface="Albertus Extra Bold" pitchFamily="34" charset="0"/>
              </a:rPr>
              <a:t>An upthrust block between parallel faults is known as what?</a:t>
            </a:r>
          </a:p>
        </p:txBody>
      </p:sp>
      <p:pic>
        <p:nvPicPr>
          <p:cNvPr id="41987" name="Picture 3">
            <a:extLst>
              <a:ext uri="{FF2B5EF4-FFF2-40B4-BE49-F238E27FC236}">
                <a16:creationId xmlns:a16="http://schemas.microsoft.com/office/drawing/2014/main" id="{13E13010-18A4-CDDE-7F4C-13E25DFA6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41425"/>
            <a:ext cx="7010400" cy="4281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5187B08-A035-592C-9CE8-19A3FFCA1293}"/>
              </a:ext>
            </a:extLst>
          </p:cNvPr>
          <p:cNvSpPr>
            <a:spLocks noGrp="1" noChangeArrowheads="1"/>
          </p:cNvSpPr>
          <p:nvPr>
            <p:ph type="title"/>
          </p:nvPr>
        </p:nvSpPr>
        <p:spPr>
          <a:xfrm>
            <a:off x="457200" y="609600"/>
            <a:ext cx="8001000" cy="3124200"/>
          </a:xfrm>
        </p:spPr>
        <p:txBody>
          <a:bodyPr/>
          <a:lstStyle/>
          <a:p>
            <a:r>
              <a:rPr lang="en-US" altLang="en-US">
                <a:latin typeface="Albertus Extra Bold" pitchFamily="34" charset="0"/>
              </a:rPr>
              <a:t>A horst is a horst, of courst, of courst!</a:t>
            </a:r>
            <a:br>
              <a:rPr lang="en-US" altLang="en-US">
                <a:latin typeface="Albertus Extra Bold" pitchFamily="34" charset="0"/>
              </a:rPr>
            </a:br>
            <a:br>
              <a:rPr lang="en-US" altLang="en-US">
                <a:latin typeface="Albertus Extra Bold" pitchFamily="34" charset="0"/>
              </a:rPr>
            </a:br>
            <a:r>
              <a:rPr lang="en-US" altLang="en-US">
                <a:latin typeface="Albertus Extra Bold" pitchFamily="34" charset="0"/>
              </a:rPr>
              <a:t>Special acknowledgement to Mr. Ed of television fame!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8B16967-E0C8-7FD3-328C-FE3C31A83C9B}"/>
              </a:ext>
            </a:extLst>
          </p:cNvPr>
          <p:cNvSpPr>
            <a:spLocks noGrp="1" noChangeArrowheads="1"/>
          </p:cNvSpPr>
          <p:nvPr>
            <p:ph type="title"/>
          </p:nvPr>
        </p:nvSpPr>
        <p:spPr>
          <a:xfrm>
            <a:off x="609600" y="2819400"/>
            <a:ext cx="7772400" cy="1143000"/>
          </a:xfrm>
        </p:spPr>
        <p:txBody>
          <a:bodyPr/>
          <a:lstStyle/>
          <a:p>
            <a:r>
              <a:rPr lang="en-US" altLang="en-US">
                <a:latin typeface="Albertus Extra Bold" pitchFamily="34" charset="0"/>
              </a:rPr>
              <a:t>How did you do on the vocabulary for geologic deformation? These are the terms that you may need to know for the next test.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a:extLst>
              <a:ext uri="{FF2B5EF4-FFF2-40B4-BE49-F238E27FC236}">
                <a16:creationId xmlns:a16="http://schemas.microsoft.com/office/drawing/2014/main" id="{BB38F97E-54FB-70AE-4F28-904A6E0FDBDD}"/>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latin typeface="Arial" panose="020B0604020202020204" pitchFamily="34" charset="0"/>
                <a:cs typeface="Arial" panose="020B0604020202020204" pitchFamily="34" charset="0"/>
              </a:rPr>
              <a:t>This powerpoint was kindly donated to </a:t>
            </a:r>
            <a:r>
              <a:rPr lang="en-GB" altLang="en-US">
                <a:latin typeface="Arial" panose="020B0604020202020204" pitchFamily="34" charset="0"/>
                <a:cs typeface="Arial" panose="020B0604020202020204" pitchFamily="34" charset="0"/>
                <a:hlinkClick r:id="rId3"/>
              </a:rPr>
              <a:t>www.worldofteaching.com</a:t>
            </a:r>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hlinkClick r:id="rId3"/>
              </a:rPr>
              <a:t>http://www.worldofteaching.com</a:t>
            </a:r>
            <a:r>
              <a:rPr lang="en-GB" altLang="en-US">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a:latin typeface="Arial" panose="020B0604020202020204" pitchFamily="34" charset="0"/>
              <a:cs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CEDFBBF-9223-7A71-9B42-D8C45D2E5976}"/>
              </a:ext>
            </a:extLst>
          </p:cNvPr>
          <p:cNvSpPr>
            <a:spLocks noGrp="1" noChangeArrowheads="1"/>
          </p:cNvSpPr>
          <p:nvPr>
            <p:ph type="title"/>
          </p:nvPr>
        </p:nvSpPr>
        <p:spPr>
          <a:xfrm>
            <a:off x="838200" y="5410200"/>
            <a:ext cx="7772400" cy="1143000"/>
          </a:xfrm>
        </p:spPr>
        <p:txBody>
          <a:bodyPr/>
          <a:lstStyle/>
          <a:p>
            <a:r>
              <a:rPr lang="en-US" altLang="en-US" sz="2000">
                <a:latin typeface="Albertus Extra Bold" pitchFamily="34" charset="0"/>
              </a:rPr>
              <a:t>What type of fault is this? Strike-slip or dip-slip?</a:t>
            </a:r>
          </a:p>
        </p:txBody>
      </p:sp>
      <p:pic>
        <p:nvPicPr>
          <p:cNvPr id="6147" name="Picture 3">
            <a:extLst>
              <a:ext uri="{FF2B5EF4-FFF2-40B4-BE49-F238E27FC236}">
                <a16:creationId xmlns:a16="http://schemas.microsoft.com/office/drawing/2014/main" id="{8E6A9A01-9597-2CA2-0E15-CDCD65B4E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7302500" cy="4889500"/>
          </a:xfrm>
          <a:prstGeom prst="rect">
            <a:avLst/>
          </a:prstGeom>
          <a:noFill/>
          <a:extLst>
            <a:ext uri="{909E8E84-426E-40DD-AFC4-6F175D3DCCD1}">
              <a14:hiddenFill xmlns:a14="http://schemas.microsoft.com/office/drawing/2010/main">
                <a:solidFill>
                  <a:srgbClr val="FFFFFF"/>
                </a:solidFill>
              </a14:hiddenFill>
            </a:ext>
          </a:extLst>
        </p:spPr>
      </p:pic>
      <p:sp>
        <p:nvSpPr>
          <p:cNvPr id="6148" name="Text Box 4">
            <a:extLst>
              <a:ext uri="{FF2B5EF4-FFF2-40B4-BE49-F238E27FC236}">
                <a16:creationId xmlns:a16="http://schemas.microsoft.com/office/drawing/2014/main" id="{1CC6C3FF-1A2A-6D5A-33E6-7D63D3ADDB64}"/>
              </a:ext>
            </a:extLst>
          </p:cNvPr>
          <p:cNvSpPr txBox="1">
            <a:spLocks noChangeArrowheads="1"/>
          </p:cNvSpPr>
          <p:nvPr/>
        </p:nvSpPr>
        <p:spPr bwMode="auto">
          <a:xfrm>
            <a:off x="2667000" y="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Albertus Extra Bold" pitchFamily="34" charset="0"/>
              </a:rPr>
              <a:t>Click here for a hint!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14DF978-5A4D-CF1F-B724-97BFF1BA8D44}"/>
              </a:ext>
            </a:extLst>
          </p:cNvPr>
          <p:cNvSpPr>
            <a:spLocks noGrp="1" noChangeArrowheads="1"/>
          </p:cNvSpPr>
          <p:nvPr>
            <p:ph type="title"/>
          </p:nvPr>
        </p:nvSpPr>
        <p:spPr>
          <a:xfrm>
            <a:off x="762000" y="4800600"/>
            <a:ext cx="7772400" cy="1143000"/>
          </a:xfrm>
        </p:spPr>
        <p:txBody>
          <a:bodyPr/>
          <a:lstStyle/>
          <a:p>
            <a:r>
              <a:rPr lang="en-US" altLang="en-US" sz="2000">
                <a:latin typeface="Albertus Extra Bold" pitchFamily="34" charset="0"/>
              </a:rPr>
              <a:t>Which one shows vertical displacement?</a:t>
            </a:r>
          </a:p>
        </p:txBody>
      </p:sp>
      <p:pic>
        <p:nvPicPr>
          <p:cNvPr id="7171" name="Picture 3">
            <a:extLst>
              <a:ext uri="{FF2B5EF4-FFF2-40B4-BE49-F238E27FC236}">
                <a16:creationId xmlns:a16="http://schemas.microsoft.com/office/drawing/2014/main" id="{CFA771E5-C926-A3E4-1113-74EE69B21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3400"/>
            <a:ext cx="6324600" cy="3849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135E070-651B-57A2-EC37-8EAC21219336}"/>
              </a:ext>
            </a:extLst>
          </p:cNvPr>
          <p:cNvSpPr>
            <a:spLocks noGrp="1" noChangeArrowheads="1"/>
          </p:cNvSpPr>
          <p:nvPr>
            <p:ph type="title"/>
          </p:nvPr>
        </p:nvSpPr>
        <p:spPr/>
        <p:txBody>
          <a:bodyPr/>
          <a:lstStyle/>
          <a:p>
            <a:r>
              <a:rPr lang="en-US" altLang="en-US">
                <a:latin typeface="Albertus Extra Bold" pitchFamily="34" charset="0"/>
              </a:rPr>
              <a:t>Hope you said “dip-slip”!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CFD1899-81F5-BF2E-1B7B-E293B237E894}"/>
              </a:ext>
            </a:extLst>
          </p:cNvPr>
          <p:cNvSpPr>
            <a:spLocks noGrp="1" noChangeArrowheads="1"/>
          </p:cNvSpPr>
          <p:nvPr>
            <p:ph type="title"/>
          </p:nvPr>
        </p:nvSpPr>
        <p:spPr>
          <a:xfrm>
            <a:off x="838200" y="5410200"/>
            <a:ext cx="7772400" cy="1143000"/>
          </a:xfrm>
        </p:spPr>
        <p:txBody>
          <a:bodyPr/>
          <a:lstStyle/>
          <a:p>
            <a:r>
              <a:rPr lang="en-US" altLang="en-US" sz="2000">
                <a:latin typeface="Albertus Extra Bold" pitchFamily="34" charset="0"/>
              </a:rPr>
              <a:t>Erosion of upwarped strata like this forms what?</a:t>
            </a:r>
          </a:p>
        </p:txBody>
      </p:sp>
      <p:pic>
        <p:nvPicPr>
          <p:cNvPr id="9219" name="Picture 3">
            <a:extLst>
              <a:ext uri="{FF2B5EF4-FFF2-40B4-BE49-F238E27FC236}">
                <a16:creationId xmlns:a16="http://schemas.microsoft.com/office/drawing/2014/main" id="{57BA0C32-ED82-E12D-152B-B45B9A7A6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7200"/>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976FC4A-92E9-ADA2-A3C3-8F96A7A7DC3C}"/>
              </a:ext>
            </a:extLst>
          </p:cNvPr>
          <p:cNvSpPr>
            <a:spLocks noGrp="1" noChangeArrowheads="1"/>
          </p:cNvSpPr>
          <p:nvPr>
            <p:ph type="title"/>
          </p:nvPr>
        </p:nvSpPr>
        <p:spPr/>
        <p:txBody>
          <a:bodyPr/>
          <a:lstStyle/>
          <a:p>
            <a:r>
              <a:rPr lang="en-US" altLang="en-US">
                <a:latin typeface="Albertus Extra Bold" pitchFamily="34" charset="0"/>
              </a:rPr>
              <a:t>That’s a “dome”!</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507</Words>
  <Application>Microsoft Office PowerPoint</Application>
  <PresentationFormat>On-screen Show (4:3)</PresentationFormat>
  <Paragraphs>94</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Times New Roman</vt:lpstr>
      <vt:lpstr>Albertus Extra Bold</vt:lpstr>
      <vt:lpstr>Arial</vt:lpstr>
      <vt:lpstr>Default Design</vt:lpstr>
      <vt:lpstr>Name That Deformation</vt:lpstr>
      <vt:lpstr>PowerPoint Presentation</vt:lpstr>
      <vt:lpstr>This is an upward fold of strata; found in the Alps.</vt:lpstr>
      <vt:lpstr>Did you say “anticline”?</vt:lpstr>
      <vt:lpstr>What type of fault is this? Strike-slip or dip-slip?</vt:lpstr>
      <vt:lpstr>Which one shows vertical displacement?</vt:lpstr>
      <vt:lpstr>Hope you said “dip-slip”!</vt:lpstr>
      <vt:lpstr>Erosion of upwarped strata like this forms what?</vt:lpstr>
      <vt:lpstr>That’s a “dome”!</vt:lpstr>
      <vt:lpstr>Whether it’s eroded or not, it’s still called a……………….</vt:lpstr>
      <vt:lpstr>PowerPoint Presentation</vt:lpstr>
      <vt:lpstr>Syncline</vt:lpstr>
      <vt:lpstr>What’s the other name for a rift valley like this?</vt:lpstr>
      <vt:lpstr>Graben</vt:lpstr>
      <vt:lpstr>What kind of fault would end up like this – one side thrust up over the other?</vt:lpstr>
      <vt:lpstr>Thrust fault</vt:lpstr>
      <vt:lpstr>Fold, fault or fracture?</vt:lpstr>
      <vt:lpstr>Fold, of course!</vt:lpstr>
      <vt:lpstr>What would you call a single-limbed fold like this?</vt:lpstr>
      <vt:lpstr>Single = mono</vt:lpstr>
      <vt:lpstr>That’s right, monocline!</vt:lpstr>
      <vt:lpstr>Normal, reverse, thrust or recumbent?</vt:lpstr>
      <vt:lpstr>The previous deformation is the same as this one, which is ….</vt:lpstr>
      <vt:lpstr>A normal fault</vt:lpstr>
      <vt:lpstr>What kind of anticline results in this ridge and the associated hogbacks?</vt:lpstr>
      <vt:lpstr>PowerPoint Presentation</vt:lpstr>
      <vt:lpstr>A plunging anticline</vt:lpstr>
      <vt:lpstr>What is the special name for an extreme fold such as this?</vt:lpstr>
      <vt:lpstr>Recumbent</vt:lpstr>
      <vt:lpstr>Normal, reverse, strike-slip, or obtuse fault?</vt:lpstr>
      <vt:lpstr>Reverse fault – the hanging wall moved up the foot wall!</vt:lpstr>
      <vt:lpstr>What kind of slip is exhibited here?</vt:lpstr>
      <vt:lpstr>Strike-slip</vt:lpstr>
      <vt:lpstr>The face formed on this footwall is known as what?</vt:lpstr>
      <vt:lpstr>We’re talking about the cliff-like wall on the fault line.</vt:lpstr>
      <vt:lpstr>It’s a fault scarp!</vt:lpstr>
      <vt:lpstr>If you get both vertical and horizontal displacement, what kind of fault is that?</vt:lpstr>
      <vt:lpstr>PowerPoint Presentation</vt:lpstr>
      <vt:lpstr>It’s called an oblique-slip fault.</vt:lpstr>
      <vt:lpstr>An upthrust block between parallel faults is known as what?</vt:lpstr>
      <vt:lpstr>A horst is a horst, of courst, of courst!  Special acknowledgement to Mr. Ed of television fame!</vt:lpstr>
      <vt:lpstr>How did you do on the vocabulary for geologic deformation? These are the terms that you may need to know for the next test.</vt:lpstr>
      <vt:lpstr>PowerPoint Presentation</vt:lpstr>
    </vt:vector>
  </TitlesOfParts>
  <Company>Post Falls School District #273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That Deformation</dc:title>
  <dc:creator>User</dc:creator>
  <cp:lastModifiedBy>Nayan GRIFFITHS</cp:lastModifiedBy>
  <cp:revision>6</cp:revision>
  <dcterms:created xsi:type="dcterms:W3CDTF">2004-02-05T19:33:39Z</dcterms:created>
  <dcterms:modified xsi:type="dcterms:W3CDTF">2023-06-05T15:56:48Z</dcterms:modified>
</cp:coreProperties>
</file>